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Slab Light"/>
      <p:regular r:id="rId32"/>
      <p:bold r:id="rId33"/>
    </p:embeddedFont>
    <p:embeddedFont>
      <p:font typeface="Bebas Neue"/>
      <p:regular r:id="rId34"/>
    </p:embeddedFont>
    <p:embeddedFont>
      <p:font typeface="Overpass"/>
      <p:regular r:id="rId35"/>
      <p:bold r:id="rId36"/>
      <p:italic r:id="rId37"/>
      <p:boldItalic r:id="rId38"/>
    </p:embeddedFont>
    <p:embeddedFont>
      <p:font typeface="Fira Sans Extra Condensed Medium"/>
      <p:regular r:id="rId39"/>
      <p:bold r:id="rId40"/>
      <p:italic r:id="rId41"/>
      <p:boldItalic r:id="rId42"/>
    </p:embeddedFont>
    <p:embeddedFont>
      <p:font typeface="Overpass ExtraLight"/>
      <p:regular r:id="rId43"/>
      <p:bold r:id="rId44"/>
      <p:italic r:id="rId45"/>
      <p:boldItalic r:id="rId46"/>
    </p:embeddedFont>
    <p:embeddedFont>
      <p:font typeface="Overpass Ligh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14D2CDE-09F7-497E-954F-D57EB5766C49}">
  <a:tblStyle styleId="{014D2CDE-09F7-497E-954F-D57EB5766C4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fntdata"/><Relationship Id="rId42" Type="http://schemas.openxmlformats.org/officeDocument/2006/relationships/font" Target="fonts/FiraSansExtraCondensedMedium-boldItalic.fntdata"/><Relationship Id="rId41" Type="http://schemas.openxmlformats.org/officeDocument/2006/relationships/font" Target="fonts/FiraSansExtraCondensedMedium-italic.fntdata"/><Relationship Id="rId44" Type="http://schemas.openxmlformats.org/officeDocument/2006/relationships/font" Target="fonts/OverpassExtraLight-bold.fntdata"/><Relationship Id="rId43" Type="http://schemas.openxmlformats.org/officeDocument/2006/relationships/font" Target="fonts/OverpassExtraLight-regular.fntdata"/><Relationship Id="rId46" Type="http://schemas.openxmlformats.org/officeDocument/2006/relationships/font" Target="fonts/OverpassExtraLight-boldItalic.fntdata"/><Relationship Id="rId45" Type="http://schemas.openxmlformats.org/officeDocument/2006/relationships/font" Target="fonts/OverpassExtraLigh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verpassLight-bold.fntdata"/><Relationship Id="rId47" Type="http://schemas.openxmlformats.org/officeDocument/2006/relationships/font" Target="fonts/OverpassLight-regular.fntdata"/><Relationship Id="rId49" Type="http://schemas.openxmlformats.org/officeDocument/2006/relationships/font" Target="fonts/Overpass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obotoSlabLight-bold.fntdata"/><Relationship Id="rId32" Type="http://schemas.openxmlformats.org/officeDocument/2006/relationships/font" Target="fonts/RobotoSlabLight-regular.fntdata"/><Relationship Id="rId35" Type="http://schemas.openxmlformats.org/officeDocument/2006/relationships/font" Target="fonts/Overpass-regular.fntdata"/><Relationship Id="rId34" Type="http://schemas.openxmlformats.org/officeDocument/2006/relationships/font" Target="fonts/BebasNeue-regular.fntdata"/><Relationship Id="rId37" Type="http://schemas.openxmlformats.org/officeDocument/2006/relationships/font" Target="fonts/Overpass-italic.fntdata"/><Relationship Id="rId36" Type="http://schemas.openxmlformats.org/officeDocument/2006/relationships/font" Target="fonts/Overpass-bold.fntdata"/><Relationship Id="rId39" Type="http://schemas.openxmlformats.org/officeDocument/2006/relationships/font" Target="fonts/FiraSansExtraCondensedMedium-regular.fntdata"/><Relationship Id="rId38" Type="http://schemas.openxmlformats.org/officeDocument/2006/relationships/font" Target="fonts/Overpas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OverpassLigh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ae572cd41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ae572cd41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ae572cd41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ae572cd41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ae572cd41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ae572cd41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took a look at the champion pick habits of all the players in our data. In the first scatterplot on the left, three subgroups can be distinguished. The first is the specialists, which have high numbers of </a:t>
            </a:r>
            <a:r>
              <a:rPr lang="en"/>
              <a:t>games</a:t>
            </a:r>
            <a:r>
              <a:rPr lang="en"/>
              <a:t> per champion, but a </a:t>
            </a:r>
            <a:r>
              <a:rPr lang="en"/>
              <a:t>limited cast that they choose from, seen by the handful of stragglers jutting out towards the right. Next is the generalists, who play a wider breadth of champions, but have fewer average games per champion. At the peak of the graph, you’ll see a select set of elite level players, who have both a wide cast of champions and many average games on them. The same set of players also dominate the peak in the right graph, who average above a 60% winrate, showing mastery over a very wide pool of characters.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ae572cd41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ae572cd41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ae572cd41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ae572cd41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F1F1F"/>
                </a:solidFill>
                <a:highlight>
                  <a:srgbClr val="FFFFFF"/>
                </a:highlight>
              </a:rPr>
              <a:t>By ordering this query by </a:t>
            </a:r>
            <a:r>
              <a:rPr b="1" lang="en" sz="1000">
                <a:solidFill>
                  <a:srgbClr val="1F1F1F"/>
                </a:solidFill>
                <a:highlight>
                  <a:srgbClr val="FFFFFF"/>
                </a:highlight>
              </a:rPr>
              <a:t>obj_control_score</a:t>
            </a:r>
            <a:r>
              <a:rPr lang="en" sz="1000">
                <a:solidFill>
                  <a:srgbClr val="1F1F1F"/>
                </a:solidFill>
                <a:highlight>
                  <a:srgbClr val="FFFFFF"/>
                </a:highlight>
              </a:rPr>
              <a:t>, we attempted to reveal similarities among the most dominant teams in the game's history, and their playstyle profiles. In this table, we found that aggression (firstblood) to vary greatly, but found a correlation between </a:t>
            </a:r>
            <a:r>
              <a:rPr b="1" lang="en" sz="1000">
                <a:solidFill>
                  <a:srgbClr val="1F1F1F"/>
                </a:solidFill>
                <a:highlight>
                  <a:srgbClr val="FFFFFF"/>
                </a:highlight>
              </a:rPr>
              <a:t>teams that focus most of their efforts top side</a:t>
            </a:r>
            <a:r>
              <a:rPr lang="en" sz="1000">
                <a:solidFill>
                  <a:srgbClr val="1F1F1F"/>
                </a:solidFill>
                <a:highlight>
                  <a:srgbClr val="FFFFFF"/>
                </a:highlight>
              </a:rPr>
              <a:t> (obtaining heralds over dragons) </a:t>
            </a:r>
            <a:r>
              <a:rPr b="1" lang="en" sz="1000">
                <a:solidFill>
                  <a:srgbClr val="1F1F1F"/>
                </a:solidFill>
                <a:highlight>
                  <a:srgbClr val="FFFFFF"/>
                </a:highlight>
              </a:rPr>
              <a:t>to have a higher first tower acquisition rank relative to their competition</a:t>
            </a:r>
            <a:r>
              <a:rPr lang="en" sz="1000">
                <a:solidFill>
                  <a:srgbClr val="1F1F1F"/>
                </a:solidFill>
                <a:highlight>
                  <a:srgbClr val="FFFFFF"/>
                </a:highlight>
              </a:rPr>
              <a:t>. </a:t>
            </a:r>
            <a:r>
              <a:rPr b="1" lang="en" sz="1000">
                <a:solidFill>
                  <a:srgbClr val="1F1F1F"/>
                </a:solidFill>
                <a:highlight>
                  <a:srgbClr val="FFFFFF"/>
                </a:highlight>
              </a:rPr>
              <a:t>Faster snowballing from early acquired leads appear to be the most common trait among truly dominant teams.</a:t>
            </a:r>
            <a:endParaRPr sz="1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ae67934fa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ae67934fa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ae67934fa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ae67934fa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is the biggest point of difference in regions. </a:t>
            </a:r>
            <a:endParaRPr/>
          </a:p>
          <a:p>
            <a:pPr indent="-298450" lvl="0" marL="457200" rtl="0" algn="l">
              <a:spcBef>
                <a:spcPts val="0"/>
              </a:spcBef>
              <a:spcAft>
                <a:spcPts val="0"/>
              </a:spcAft>
              <a:buSzPts val="1100"/>
              <a:buChar char="-"/>
            </a:pPr>
            <a:r>
              <a:rPr lang="en"/>
              <a:t>Differences in game counts are due to format differences in regions (LCK and LPL play best of 3’s, whereas LEC and LCS only play best of 1’s)</a:t>
            </a:r>
            <a:endParaRPr/>
          </a:p>
          <a:p>
            <a:pPr indent="-298450" lvl="0" marL="457200" rtl="0" algn="l">
              <a:spcBef>
                <a:spcPts val="0"/>
              </a:spcBef>
              <a:spcAft>
                <a:spcPts val="0"/>
              </a:spcAft>
              <a:buSzPts val="1100"/>
              <a:buChar char="-"/>
            </a:pPr>
            <a:r>
              <a:rPr lang="en"/>
              <a:t>Early skirmish champ presence in LEC aligns </a:t>
            </a:r>
            <a:r>
              <a:rPr lang="en"/>
              <a:t>with</a:t>
            </a:r>
            <a:r>
              <a:rPr lang="en"/>
              <a:t> their preferred win style.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ae572cd41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ae572cd41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aebebb7a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aebebb7a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attempted to analyze champion diversity’s impact on success in the regular season and playoffs. A -1 will correlate no diversity with winning, while a +1 will correlate complete diversity with winning. Our corr_unique metric correlates the pure diversity in picks, while corr_entropy correlates its distribution– meaning, the same two </a:t>
            </a:r>
            <a:r>
              <a:rPr lang="en"/>
              <a:t>players</a:t>
            </a:r>
            <a:r>
              <a:rPr lang="en"/>
              <a:t> might play the same 10 champions, but one might pick them </a:t>
            </a:r>
            <a:r>
              <a:rPr lang="en"/>
              <a:t>evenly while the other picks one or two for 90% of their games while reserving a select few for the other 10%. </a:t>
            </a:r>
            <a:r>
              <a:rPr lang="en"/>
              <a:t> In the regular season, we see that a predictable, rote cast of champions is great for consistently grinding out wins. In contrast, the higher stakes in playoffs favor bolder, less predictable picks with winning.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ae572cd41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ae572cd41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84339e580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84339e580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ae67934fa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3ae67934fa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slide is pretty weak, could replace with the 3+ dragons query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ae572cd41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ae572cd41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ae572cd41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ae572cd41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ae572cd41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ae572cd41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aebebb7aa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aebebb7aa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80999eafc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80999eafc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ae67934fa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ae67934fa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796ebedc0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796ebedc0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84339e580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84339e580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796ebedc0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796ebedc0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scope of our project we looked into LoL Esports’ four major regions, and analyzed their strategic tendencies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77a667ef0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77a667ef0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looked into this data to see whether regional identities still persist or not as League enters its 15th/16th year of competition.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917d75735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917d75735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77a667ef0f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77a667ef0f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77a667ef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77a667ef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94450" y="2571750"/>
            <a:ext cx="9308100" cy="258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cap="flat" cmpd="sng" w="19050">
              <a:solidFill>
                <a:schemeClr val="lt1"/>
              </a:solidFill>
              <a:prstDash val="solid"/>
              <a:round/>
              <a:headEnd len="med" w="med" type="none"/>
              <a:tailEnd len="med" w="med" type="none"/>
            </a:ln>
          </p:spPr>
        </p:cxnSp>
        <p:cxnSp>
          <p:nvCxnSpPr>
            <p:cNvPr id="13" name="Google Shape;13;p2"/>
            <p:cNvCxnSpPr/>
            <p:nvPr/>
          </p:nvCxnSpPr>
          <p:spPr>
            <a:xfrm>
              <a:off x="9044125" y="2571750"/>
              <a:ext cx="0" cy="2481600"/>
            </a:xfrm>
            <a:prstGeom prst="straightConnector1">
              <a:avLst/>
            </a:prstGeom>
            <a:noFill/>
            <a:ln cap="flat" cmpd="sng" w="19050">
              <a:solidFill>
                <a:schemeClr val="lt1"/>
              </a:solidFill>
              <a:prstDash val="solid"/>
              <a:round/>
              <a:headEnd len="med" w="med" type="none"/>
              <a:tailEnd len="med" w="med" type="none"/>
            </a:ln>
          </p:spPr>
        </p:cxnSp>
        <p:cxnSp>
          <p:nvCxnSpPr>
            <p:cNvPr id="14" name="Google Shape;14;p2"/>
            <p:cNvCxnSpPr/>
            <p:nvPr/>
          </p:nvCxnSpPr>
          <p:spPr>
            <a:xfrm>
              <a:off x="103225" y="5053350"/>
              <a:ext cx="8940900" cy="0"/>
            </a:xfrm>
            <a:prstGeom prst="straightConnector1">
              <a:avLst/>
            </a:prstGeom>
            <a:noFill/>
            <a:ln cap="flat" cmpd="sng" w="19050">
              <a:solidFill>
                <a:schemeClr val="lt1"/>
              </a:solidFill>
              <a:prstDash val="solid"/>
              <a:round/>
              <a:headEnd len="med" w="med" type="none"/>
              <a:tailEnd len="med" w="med" type="none"/>
            </a:ln>
          </p:spPr>
        </p:cxnSp>
      </p:grpSp>
      <p:sp>
        <p:nvSpPr>
          <p:cNvPr id="15" name="Google Shape;15;p2"/>
          <p:cNvSpPr txBox="1"/>
          <p:nvPr/>
        </p:nvSpPr>
        <p:spPr>
          <a:xfrm>
            <a:off x="4697175" y="1320225"/>
            <a:ext cx="3616800" cy="1782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200">
              <a:latin typeface="Roboto Slab Light"/>
              <a:ea typeface="Roboto Slab Light"/>
              <a:cs typeface="Roboto Slab Light"/>
              <a:sym typeface="Roboto Slab Light"/>
            </a:endParaRPr>
          </a:p>
        </p:txBody>
      </p:sp>
      <p:sp>
        <p:nvSpPr>
          <p:cNvPr id="17" name="Google Shape;17;p2"/>
          <p:cNvSpPr txBox="1"/>
          <p:nvPr>
            <p:ph type="ctrTitle"/>
          </p:nvPr>
        </p:nvSpPr>
        <p:spPr>
          <a:xfrm>
            <a:off x="2194775" y="1457250"/>
            <a:ext cx="4754400" cy="222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
        <p:nvSpPr>
          <p:cNvPr id="18" name="Google Shape;18;p2"/>
          <p:cNvSpPr txBox="1"/>
          <p:nvPr>
            <p:ph idx="1" type="subTitle"/>
          </p:nvPr>
        </p:nvSpPr>
        <p:spPr>
          <a:xfrm>
            <a:off x="2364775" y="3681600"/>
            <a:ext cx="4417800" cy="36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rtl="0" algn="r">
              <a:lnSpc>
                <a:spcPct val="100000"/>
              </a:lnSpc>
              <a:spcBef>
                <a:spcPts val="0"/>
              </a:spcBef>
              <a:spcAft>
                <a:spcPts val="0"/>
              </a:spcAft>
              <a:buClr>
                <a:srgbClr val="434343"/>
              </a:buClr>
              <a:buSzPts val="2800"/>
              <a:buNone/>
              <a:defRPr sz="2800">
                <a:solidFill>
                  <a:srgbClr val="434343"/>
                </a:solidFill>
              </a:defRPr>
            </a:lvl2pPr>
            <a:lvl3pPr lvl="2" rtl="0" algn="r">
              <a:lnSpc>
                <a:spcPct val="100000"/>
              </a:lnSpc>
              <a:spcBef>
                <a:spcPts val="0"/>
              </a:spcBef>
              <a:spcAft>
                <a:spcPts val="0"/>
              </a:spcAft>
              <a:buClr>
                <a:srgbClr val="434343"/>
              </a:buClr>
              <a:buSzPts val="2800"/>
              <a:buNone/>
              <a:defRPr sz="2800">
                <a:solidFill>
                  <a:srgbClr val="434343"/>
                </a:solidFill>
              </a:defRPr>
            </a:lvl3pPr>
            <a:lvl4pPr lvl="3" rtl="0" algn="r">
              <a:lnSpc>
                <a:spcPct val="100000"/>
              </a:lnSpc>
              <a:spcBef>
                <a:spcPts val="0"/>
              </a:spcBef>
              <a:spcAft>
                <a:spcPts val="0"/>
              </a:spcAft>
              <a:buClr>
                <a:srgbClr val="434343"/>
              </a:buClr>
              <a:buSzPts val="2800"/>
              <a:buNone/>
              <a:defRPr sz="2800">
                <a:solidFill>
                  <a:srgbClr val="434343"/>
                </a:solidFill>
              </a:defRPr>
            </a:lvl4pPr>
            <a:lvl5pPr lvl="4" rtl="0" algn="r">
              <a:lnSpc>
                <a:spcPct val="100000"/>
              </a:lnSpc>
              <a:spcBef>
                <a:spcPts val="0"/>
              </a:spcBef>
              <a:spcAft>
                <a:spcPts val="0"/>
              </a:spcAft>
              <a:buClr>
                <a:srgbClr val="434343"/>
              </a:buClr>
              <a:buSzPts val="2800"/>
              <a:buNone/>
              <a:defRPr sz="2800">
                <a:solidFill>
                  <a:srgbClr val="434343"/>
                </a:solidFill>
              </a:defRPr>
            </a:lvl5pPr>
            <a:lvl6pPr lvl="5" rtl="0" algn="r">
              <a:lnSpc>
                <a:spcPct val="100000"/>
              </a:lnSpc>
              <a:spcBef>
                <a:spcPts val="0"/>
              </a:spcBef>
              <a:spcAft>
                <a:spcPts val="0"/>
              </a:spcAft>
              <a:buClr>
                <a:srgbClr val="434343"/>
              </a:buClr>
              <a:buSzPts val="2800"/>
              <a:buNone/>
              <a:defRPr sz="2800">
                <a:solidFill>
                  <a:srgbClr val="434343"/>
                </a:solidFill>
              </a:defRPr>
            </a:lvl6pPr>
            <a:lvl7pPr lvl="6" rtl="0" algn="r">
              <a:lnSpc>
                <a:spcPct val="100000"/>
              </a:lnSpc>
              <a:spcBef>
                <a:spcPts val="0"/>
              </a:spcBef>
              <a:spcAft>
                <a:spcPts val="0"/>
              </a:spcAft>
              <a:buClr>
                <a:srgbClr val="434343"/>
              </a:buClr>
              <a:buSzPts val="2800"/>
              <a:buNone/>
              <a:defRPr sz="2800">
                <a:solidFill>
                  <a:srgbClr val="434343"/>
                </a:solidFill>
              </a:defRPr>
            </a:lvl7pPr>
            <a:lvl8pPr lvl="7" rtl="0" algn="r">
              <a:lnSpc>
                <a:spcPct val="100000"/>
              </a:lnSpc>
              <a:spcBef>
                <a:spcPts val="0"/>
              </a:spcBef>
              <a:spcAft>
                <a:spcPts val="0"/>
              </a:spcAft>
              <a:buClr>
                <a:srgbClr val="434343"/>
              </a:buClr>
              <a:buSzPts val="2800"/>
              <a:buNone/>
              <a:defRPr sz="2800">
                <a:solidFill>
                  <a:srgbClr val="434343"/>
                </a:solidFill>
              </a:defRPr>
            </a:lvl8pPr>
            <a:lvl9pPr lvl="8" rtl="0" algn="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0"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txBox="1"/>
          <p:nvPr>
            <p:ph hasCustomPrompt="1" type="title"/>
          </p:nvPr>
        </p:nvSpPr>
        <p:spPr>
          <a:xfrm>
            <a:off x="2061788" y="723875"/>
            <a:ext cx="5019000" cy="1853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p:nvPr>
            <p:ph idx="2" type="title"/>
          </p:nvPr>
        </p:nvSpPr>
        <p:spPr>
          <a:xfrm>
            <a:off x="2485555" y="2871475"/>
            <a:ext cx="4167600" cy="81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5">
    <p:spTree>
      <p:nvGrpSpPr>
        <p:cNvPr id="66" name="Shape 66"/>
        <p:cNvGrpSpPr/>
        <p:nvPr/>
      </p:nvGrpSpPr>
      <p:grpSpPr>
        <a:xfrm>
          <a:off x="0" y="0"/>
          <a:ext cx="0" cy="0"/>
          <a:chOff x="0" y="0"/>
          <a:chExt cx="0" cy="0"/>
        </a:xfrm>
      </p:grpSpPr>
      <p:cxnSp>
        <p:nvCxnSpPr>
          <p:cNvPr id="67" name="Google Shape;67;p13"/>
          <p:cNvCxnSpPr/>
          <p:nvPr/>
        </p:nvCxnSpPr>
        <p:spPr>
          <a:xfrm>
            <a:off x="107975" y="2076050"/>
            <a:ext cx="0" cy="1011000"/>
          </a:xfrm>
          <a:prstGeom prst="straightConnector1">
            <a:avLst/>
          </a:prstGeom>
          <a:noFill/>
          <a:ln cap="flat" cmpd="sng" w="19050">
            <a:solidFill>
              <a:schemeClr val="dk2"/>
            </a:solidFill>
            <a:prstDash val="solid"/>
            <a:round/>
            <a:headEnd len="med" w="med" type="none"/>
            <a:tailEnd len="med" w="med" type="none"/>
          </a:ln>
        </p:spPr>
      </p:cxnSp>
      <p:cxnSp>
        <p:nvCxnSpPr>
          <p:cNvPr id="68" name="Google Shape;68;p13"/>
          <p:cNvCxnSpPr/>
          <p:nvPr/>
        </p:nvCxnSpPr>
        <p:spPr>
          <a:xfrm>
            <a:off x="9040374" y="2076050"/>
            <a:ext cx="0" cy="1011000"/>
          </a:xfrm>
          <a:prstGeom prst="straightConnector1">
            <a:avLst/>
          </a:prstGeom>
          <a:noFill/>
          <a:ln cap="flat" cmpd="sng" w="19050">
            <a:solidFill>
              <a:schemeClr val="dk2"/>
            </a:solidFill>
            <a:prstDash val="solid"/>
            <a:round/>
            <a:headEnd len="med" w="med" type="none"/>
            <a:tailEnd len="med" w="med" type="none"/>
          </a:ln>
        </p:spPr>
      </p:cxnSp>
      <p:sp>
        <p:nvSpPr>
          <p:cNvPr id="69" name="Google Shape;69;p1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txBox="1"/>
          <p:nvPr>
            <p:ph type="title"/>
          </p:nvPr>
        </p:nvSpPr>
        <p:spPr>
          <a:xfrm>
            <a:off x="625275" y="374693"/>
            <a:ext cx="3852000" cy="7236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3"/>
          <p:cNvSpPr txBox="1"/>
          <p:nvPr>
            <p:ph hasCustomPrompt="1" idx="2" type="title"/>
          </p:nvPr>
        </p:nvSpPr>
        <p:spPr>
          <a:xfrm>
            <a:off x="2042990" y="1354938"/>
            <a:ext cx="9660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2" name="Google Shape;72;p13"/>
          <p:cNvSpPr txBox="1"/>
          <p:nvPr>
            <p:ph idx="1" type="subTitle"/>
          </p:nvPr>
        </p:nvSpPr>
        <p:spPr>
          <a:xfrm>
            <a:off x="1588790" y="1916625"/>
            <a:ext cx="18744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73" name="Google Shape;73;p13"/>
          <p:cNvSpPr txBox="1"/>
          <p:nvPr>
            <p:ph idx="3" type="subTitle"/>
          </p:nvPr>
        </p:nvSpPr>
        <p:spPr>
          <a:xfrm>
            <a:off x="1465040" y="2195840"/>
            <a:ext cx="21219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74" name="Google Shape;74;p13"/>
          <p:cNvSpPr txBox="1"/>
          <p:nvPr>
            <p:ph hasCustomPrompt="1" idx="4" type="title"/>
          </p:nvPr>
        </p:nvSpPr>
        <p:spPr>
          <a:xfrm>
            <a:off x="4542225" y="1354938"/>
            <a:ext cx="9660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5" name="Google Shape;75;p13"/>
          <p:cNvSpPr txBox="1"/>
          <p:nvPr>
            <p:ph idx="5" type="subTitle"/>
          </p:nvPr>
        </p:nvSpPr>
        <p:spPr>
          <a:xfrm>
            <a:off x="4088025" y="1908702"/>
            <a:ext cx="18744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76" name="Google Shape;76;p13"/>
          <p:cNvSpPr txBox="1"/>
          <p:nvPr>
            <p:ph idx="6" type="subTitle"/>
          </p:nvPr>
        </p:nvSpPr>
        <p:spPr>
          <a:xfrm>
            <a:off x="3852975" y="2195840"/>
            <a:ext cx="23445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77" name="Google Shape;77;p13"/>
          <p:cNvSpPr txBox="1"/>
          <p:nvPr>
            <p:ph hasCustomPrompt="1" idx="7" type="title"/>
          </p:nvPr>
        </p:nvSpPr>
        <p:spPr>
          <a:xfrm>
            <a:off x="6994306" y="1354938"/>
            <a:ext cx="9660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8" name="Google Shape;78;p13"/>
          <p:cNvSpPr txBox="1"/>
          <p:nvPr>
            <p:ph idx="8" type="subTitle"/>
          </p:nvPr>
        </p:nvSpPr>
        <p:spPr>
          <a:xfrm>
            <a:off x="6541456" y="1908693"/>
            <a:ext cx="18717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79" name="Google Shape;79;p13"/>
          <p:cNvSpPr txBox="1"/>
          <p:nvPr>
            <p:ph idx="9" type="subTitle"/>
          </p:nvPr>
        </p:nvSpPr>
        <p:spPr>
          <a:xfrm>
            <a:off x="6343756" y="2195840"/>
            <a:ext cx="22671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80" name="Google Shape;80;p13"/>
          <p:cNvSpPr txBox="1"/>
          <p:nvPr>
            <p:ph hasCustomPrompt="1" idx="13" type="title"/>
          </p:nvPr>
        </p:nvSpPr>
        <p:spPr>
          <a:xfrm>
            <a:off x="2042990" y="3241327"/>
            <a:ext cx="9660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1" name="Google Shape;81;p13"/>
          <p:cNvSpPr txBox="1"/>
          <p:nvPr>
            <p:ph idx="14" type="subTitle"/>
          </p:nvPr>
        </p:nvSpPr>
        <p:spPr>
          <a:xfrm>
            <a:off x="1588790" y="3830925"/>
            <a:ext cx="18744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82" name="Google Shape;82;p13"/>
          <p:cNvSpPr txBox="1"/>
          <p:nvPr>
            <p:ph idx="15" type="subTitle"/>
          </p:nvPr>
        </p:nvSpPr>
        <p:spPr>
          <a:xfrm>
            <a:off x="1465040" y="4089824"/>
            <a:ext cx="21219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83" name="Google Shape;83;p13"/>
          <p:cNvSpPr txBox="1"/>
          <p:nvPr>
            <p:ph hasCustomPrompt="1" idx="16" type="title"/>
          </p:nvPr>
        </p:nvSpPr>
        <p:spPr>
          <a:xfrm>
            <a:off x="4542225" y="3241327"/>
            <a:ext cx="9660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4" name="Google Shape;84;p13"/>
          <p:cNvSpPr txBox="1"/>
          <p:nvPr>
            <p:ph idx="17" type="subTitle"/>
          </p:nvPr>
        </p:nvSpPr>
        <p:spPr>
          <a:xfrm>
            <a:off x="4089375" y="3830925"/>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85" name="Google Shape;85;p13"/>
          <p:cNvSpPr txBox="1"/>
          <p:nvPr>
            <p:ph idx="18" type="subTitle"/>
          </p:nvPr>
        </p:nvSpPr>
        <p:spPr>
          <a:xfrm>
            <a:off x="3919575" y="4091377"/>
            <a:ext cx="221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86" name="Google Shape;86;p13"/>
          <p:cNvSpPr txBox="1"/>
          <p:nvPr>
            <p:ph hasCustomPrompt="1" idx="19" type="title"/>
          </p:nvPr>
        </p:nvSpPr>
        <p:spPr>
          <a:xfrm>
            <a:off x="6994306" y="3241327"/>
            <a:ext cx="9660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7" name="Google Shape;87;p13"/>
          <p:cNvSpPr txBox="1"/>
          <p:nvPr>
            <p:ph idx="20" type="subTitle"/>
          </p:nvPr>
        </p:nvSpPr>
        <p:spPr>
          <a:xfrm>
            <a:off x="6541456" y="3830925"/>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88" name="Google Shape;88;p13"/>
          <p:cNvSpPr txBox="1"/>
          <p:nvPr>
            <p:ph idx="21" type="subTitle"/>
          </p:nvPr>
        </p:nvSpPr>
        <p:spPr>
          <a:xfrm>
            <a:off x="6371656" y="4091377"/>
            <a:ext cx="221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89" name="Shape 89"/>
        <p:cNvGrpSpPr/>
        <p:nvPr/>
      </p:nvGrpSpPr>
      <p:grpSpPr>
        <a:xfrm>
          <a:off x="0" y="0"/>
          <a:ext cx="0" cy="0"/>
          <a:chOff x="0" y="0"/>
          <a:chExt cx="0" cy="0"/>
        </a:xfrm>
      </p:grpSpPr>
      <p:sp>
        <p:nvSpPr>
          <p:cNvPr id="90" name="Google Shape;90;p14"/>
          <p:cNvSpPr/>
          <p:nvPr/>
        </p:nvSpPr>
        <p:spPr>
          <a:xfrm>
            <a:off x="150" y="2074046"/>
            <a:ext cx="9144000" cy="101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 name="Google Shape;91;p14"/>
          <p:cNvCxnSpPr/>
          <p:nvPr/>
        </p:nvCxnSpPr>
        <p:spPr>
          <a:xfrm>
            <a:off x="107975" y="2076050"/>
            <a:ext cx="0" cy="1011000"/>
          </a:xfrm>
          <a:prstGeom prst="straightConnector1">
            <a:avLst/>
          </a:prstGeom>
          <a:noFill/>
          <a:ln cap="flat" cmpd="sng" w="19050">
            <a:solidFill>
              <a:schemeClr val="dk2"/>
            </a:solidFill>
            <a:prstDash val="solid"/>
            <a:round/>
            <a:headEnd len="med" w="med" type="none"/>
            <a:tailEnd len="med" w="med" type="none"/>
          </a:ln>
        </p:spPr>
      </p:cxnSp>
      <p:cxnSp>
        <p:nvCxnSpPr>
          <p:cNvPr id="92" name="Google Shape;92;p14"/>
          <p:cNvCxnSpPr/>
          <p:nvPr/>
        </p:nvCxnSpPr>
        <p:spPr>
          <a:xfrm>
            <a:off x="9040374" y="2076050"/>
            <a:ext cx="0" cy="1011000"/>
          </a:xfrm>
          <a:prstGeom prst="straightConnector1">
            <a:avLst/>
          </a:prstGeom>
          <a:noFill/>
          <a:ln cap="flat" cmpd="sng" w="19050">
            <a:solidFill>
              <a:schemeClr val="dk2"/>
            </a:solidFill>
            <a:prstDash val="solid"/>
            <a:round/>
            <a:headEnd len="med" w="med" type="none"/>
            <a:tailEnd len="med" w="med" type="none"/>
          </a:ln>
        </p:spPr>
      </p:cxnSp>
      <p:sp>
        <p:nvSpPr>
          <p:cNvPr id="93" name="Google Shape;93;p1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txBox="1"/>
          <p:nvPr>
            <p:ph type="title"/>
          </p:nvPr>
        </p:nvSpPr>
        <p:spPr>
          <a:xfrm>
            <a:off x="2646000" y="2214851"/>
            <a:ext cx="3852000" cy="7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14"/>
          <p:cNvSpPr txBox="1"/>
          <p:nvPr>
            <p:ph hasCustomPrompt="1" idx="2" type="title"/>
          </p:nvPr>
        </p:nvSpPr>
        <p:spPr>
          <a:xfrm>
            <a:off x="2179558" y="591141"/>
            <a:ext cx="23409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6" name="Google Shape;96;p14"/>
          <p:cNvSpPr txBox="1"/>
          <p:nvPr>
            <p:ph idx="1" type="subTitle"/>
          </p:nvPr>
        </p:nvSpPr>
        <p:spPr>
          <a:xfrm>
            <a:off x="2179558" y="1185101"/>
            <a:ext cx="23409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97" name="Google Shape;97;p14"/>
          <p:cNvSpPr txBox="1"/>
          <p:nvPr>
            <p:ph idx="3" type="subTitle"/>
          </p:nvPr>
        </p:nvSpPr>
        <p:spPr>
          <a:xfrm>
            <a:off x="2179558" y="1480453"/>
            <a:ext cx="23409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98" name="Google Shape;98;p14"/>
          <p:cNvSpPr txBox="1"/>
          <p:nvPr>
            <p:ph hasCustomPrompt="1" idx="4" type="title"/>
          </p:nvPr>
        </p:nvSpPr>
        <p:spPr>
          <a:xfrm>
            <a:off x="4623144" y="591141"/>
            <a:ext cx="23409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9" name="Google Shape;99;p14"/>
          <p:cNvSpPr txBox="1"/>
          <p:nvPr>
            <p:ph idx="5" type="subTitle"/>
          </p:nvPr>
        </p:nvSpPr>
        <p:spPr>
          <a:xfrm>
            <a:off x="4623144" y="1177178"/>
            <a:ext cx="23409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a:solidFill>
                  <a:schemeClr val="dk1"/>
                </a:solidFill>
                <a:latin typeface="Bebas Neue"/>
                <a:ea typeface="Bebas Neue"/>
                <a:cs typeface="Bebas Neue"/>
                <a:sym typeface="Bebas Neue"/>
              </a:defRPr>
            </a:lvl9pPr>
          </a:lstStyle>
          <a:p/>
        </p:txBody>
      </p:sp>
      <p:sp>
        <p:nvSpPr>
          <p:cNvPr id="100" name="Google Shape;100;p14"/>
          <p:cNvSpPr txBox="1"/>
          <p:nvPr>
            <p:ph idx="6" type="subTitle"/>
          </p:nvPr>
        </p:nvSpPr>
        <p:spPr>
          <a:xfrm>
            <a:off x="4621344" y="1480453"/>
            <a:ext cx="23445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101" name="Google Shape;101;p14"/>
          <p:cNvSpPr txBox="1"/>
          <p:nvPr>
            <p:ph hasCustomPrompt="1" idx="7" type="title"/>
          </p:nvPr>
        </p:nvSpPr>
        <p:spPr>
          <a:xfrm>
            <a:off x="2179558" y="3241327"/>
            <a:ext cx="23409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2" name="Google Shape;102;p14"/>
          <p:cNvSpPr txBox="1"/>
          <p:nvPr>
            <p:ph idx="8" type="subTitle"/>
          </p:nvPr>
        </p:nvSpPr>
        <p:spPr>
          <a:xfrm>
            <a:off x="2179558" y="3848406"/>
            <a:ext cx="23409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103" name="Google Shape;103;p14"/>
          <p:cNvSpPr txBox="1"/>
          <p:nvPr>
            <p:ph idx="9" type="subTitle"/>
          </p:nvPr>
        </p:nvSpPr>
        <p:spPr>
          <a:xfrm>
            <a:off x="2179558" y="4132855"/>
            <a:ext cx="23409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04" name="Google Shape;104;p14"/>
          <p:cNvSpPr txBox="1"/>
          <p:nvPr>
            <p:ph hasCustomPrompt="1" idx="13" type="title"/>
          </p:nvPr>
        </p:nvSpPr>
        <p:spPr>
          <a:xfrm>
            <a:off x="4623144" y="3241327"/>
            <a:ext cx="23409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5" name="Google Shape;105;p14"/>
          <p:cNvSpPr txBox="1"/>
          <p:nvPr>
            <p:ph idx="14" type="subTitle"/>
          </p:nvPr>
        </p:nvSpPr>
        <p:spPr>
          <a:xfrm>
            <a:off x="4623144" y="3848406"/>
            <a:ext cx="23409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solidFill>
                  <a:schemeClr val="dk1"/>
                </a:solidFill>
                <a:latin typeface="Bebas Neue"/>
                <a:ea typeface="Bebas Neue"/>
                <a:cs typeface="Bebas Neue"/>
                <a:sym typeface="Bebas Neue"/>
              </a:defRPr>
            </a:lvl2pPr>
            <a:lvl3pPr lvl="2" rtl="0" algn="ctr">
              <a:spcBef>
                <a:spcPts val="0"/>
              </a:spcBef>
              <a:spcAft>
                <a:spcPts val="0"/>
              </a:spcAft>
              <a:buNone/>
              <a:defRPr>
                <a:solidFill>
                  <a:schemeClr val="dk1"/>
                </a:solidFill>
                <a:latin typeface="Bebas Neue"/>
                <a:ea typeface="Bebas Neue"/>
                <a:cs typeface="Bebas Neue"/>
                <a:sym typeface="Bebas Neue"/>
              </a:defRPr>
            </a:lvl3pPr>
            <a:lvl4pPr lvl="3" rtl="0" algn="ctr">
              <a:spcBef>
                <a:spcPts val="0"/>
              </a:spcBef>
              <a:spcAft>
                <a:spcPts val="0"/>
              </a:spcAft>
              <a:buNone/>
              <a:defRPr>
                <a:solidFill>
                  <a:schemeClr val="dk1"/>
                </a:solidFill>
                <a:latin typeface="Bebas Neue"/>
                <a:ea typeface="Bebas Neue"/>
                <a:cs typeface="Bebas Neue"/>
                <a:sym typeface="Bebas Neue"/>
              </a:defRPr>
            </a:lvl4pPr>
            <a:lvl5pPr lvl="4" rtl="0" algn="ctr">
              <a:spcBef>
                <a:spcPts val="0"/>
              </a:spcBef>
              <a:spcAft>
                <a:spcPts val="0"/>
              </a:spcAft>
              <a:buNone/>
              <a:defRPr>
                <a:solidFill>
                  <a:schemeClr val="dk1"/>
                </a:solidFill>
                <a:latin typeface="Bebas Neue"/>
                <a:ea typeface="Bebas Neue"/>
                <a:cs typeface="Bebas Neue"/>
                <a:sym typeface="Bebas Neue"/>
              </a:defRPr>
            </a:lvl5pPr>
            <a:lvl6pPr lvl="5" rtl="0" algn="ctr">
              <a:spcBef>
                <a:spcPts val="0"/>
              </a:spcBef>
              <a:spcAft>
                <a:spcPts val="0"/>
              </a:spcAft>
              <a:buNone/>
              <a:defRPr>
                <a:solidFill>
                  <a:schemeClr val="dk1"/>
                </a:solidFill>
                <a:latin typeface="Bebas Neue"/>
                <a:ea typeface="Bebas Neue"/>
                <a:cs typeface="Bebas Neue"/>
                <a:sym typeface="Bebas Neue"/>
              </a:defRPr>
            </a:lvl6pPr>
            <a:lvl7pPr lvl="6" rtl="0" algn="ctr">
              <a:spcBef>
                <a:spcPts val="0"/>
              </a:spcBef>
              <a:spcAft>
                <a:spcPts val="0"/>
              </a:spcAft>
              <a:buNone/>
              <a:defRPr>
                <a:solidFill>
                  <a:schemeClr val="dk1"/>
                </a:solidFill>
                <a:latin typeface="Bebas Neue"/>
                <a:ea typeface="Bebas Neue"/>
                <a:cs typeface="Bebas Neue"/>
                <a:sym typeface="Bebas Neue"/>
              </a:defRPr>
            </a:lvl7pPr>
            <a:lvl8pPr lvl="7" rtl="0" algn="ctr">
              <a:spcBef>
                <a:spcPts val="0"/>
              </a:spcBef>
              <a:spcAft>
                <a:spcPts val="0"/>
              </a:spcAft>
              <a:buNone/>
              <a:defRPr>
                <a:solidFill>
                  <a:schemeClr val="dk1"/>
                </a:solidFill>
                <a:latin typeface="Bebas Neue"/>
                <a:ea typeface="Bebas Neue"/>
                <a:cs typeface="Bebas Neue"/>
                <a:sym typeface="Bebas Neue"/>
              </a:defRPr>
            </a:lvl8pPr>
            <a:lvl9pPr lvl="8" rtl="0" algn="ctr">
              <a:spcBef>
                <a:spcPts val="0"/>
              </a:spcBef>
              <a:spcAft>
                <a:spcPts val="0"/>
              </a:spcAft>
              <a:buNone/>
              <a:defRPr>
                <a:solidFill>
                  <a:schemeClr val="dk1"/>
                </a:solidFill>
                <a:latin typeface="Bebas Neue"/>
                <a:ea typeface="Bebas Neue"/>
                <a:cs typeface="Bebas Neue"/>
                <a:sym typeface="Bebas Neue"/>
              </a:defRPr>
            </a:lvl9pPr>
          </a:lstStyle>
          <a:p/>
        </p:txBody>
      </p:sp>
      <p:sp>
        <p:nvSpPr>
          <p:cNvPr id="106" name="Google Shape;106;p14"/>
          <p:cNvSpPr txBox="1"/>
          <p:nvPr>
            <p:ph idx="15" type="subTitle"/>
          </p:nvPr>
        </p:nvSpPr>
        <p:spPr>
          <a:xfrm>
            <a:off x="4623144" y="4132855"/>
            <a:ext cx="23409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7" name="Shape 107"/>
        <p:cNvGrpSpPr/>
        <p:nvPr/>
      </p:nvGrpSpPr>
      <p:grpSpPr>
        <a:xfrm>
          <a:off x="0" y="0"/>
          <a:ext cx="0" cy="0"/>
          <a:chOff x="0" y="0"/>
          <a:chExt cx="0" cy="0"/>
        </a:xfrm>
      </p:grpSpPr>
      <p:sp>
        <p:nvSpPr>
          <p:cNvPr id="108" name="Google Shape;108;p15"/>
          <p:cNvSpPr/>
          <p:nvPr/>
        </p:nvSpPr>
        <p:spPr>
          <a:xfrm>
            <a:off x="5905875" y="874075"/>
            <a:ext cx="3275700" cy="113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72675" y="2002900"/>
            <a:ext cx="4198200" cy="113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txBox="1"/>
          <p:nvPr>
            <p:ph hasCustomPrompt="1" type="title"/>
          </p:nvPr>
        </p:nvSpPr>
        <p:spPr>
          <a:xfrm>
            <a:off x="4454300" y="961363"/>
            <a:ext cx="1663200" cy="9354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0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2" name="Google Shape;112;p15"/>
          <p:cNvSpPr txBox="1"/>
          <p:nvPr>
            <p:ph idx="2" type="title"/>
          </p:nvPr>
        </p:nvSpPr>
        <p:spPr>
          <a:xfrm>
            <a:off x="4454300" y="1954962"/>
            <a:ext cx="4321500" cy="1233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Font typeface="Overpass"/>
              <a:buNone/>
              <a:defRPr b="1" sz="9600"/>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p:txBody>
      </p:sp>
      <p:sp>
        <p:nvSpPr>
          <p:cNvPr id="113" name="Google Shape;113;p15"/>
          <p:cNvSpPr txBox="1"/>
          <p:nvPr>
            <p:ph idx="1" type="subTitle"/>
          </p:nvPr>
        </p:nvSpPr>
        <p:spPr>
          <a:xfrm>
            <a:off x="4454300" y="3158539"/>
            <a:ext cx="3834000" cy="63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cxnSp>
        <p:nvCxnSpPr>
          <p:cNvPr id="114" name="Google Shape;114;p15"/>
          <p:cNvCxnSpPr/>
          <p:nvPr/>
        </p:nvCxnSpPr>
        <p:spPr>
          <a:xfrm>
            <a:off x="9042625" y="882362"/>
            <a:ext cx="2400" cy="1112100"/>
          </a:xfrm>
          <a:prstGeom prst="straightConnector1">
            <a:avLst/>
          </a:prstGeom>
          <a:noFill/>
          <a:ln cap="flat" cmpd="sng" w="19050">
            <a:solidFill>
              <a:schemeClr val="lt1"/>
            </a:solidFill>
            <a:prstDash val="solid"/>
            <a:round/>
            <a:headEnd len="med" w="med" type="none"/>
            <a:tailEnd len="med" w="med" type="none"/>
          </a:ln>
        </p:spPr>
      </p:cxnSp>
      <p:cxnSp>
        <p:nvCxnSpPr>
          <p:cNvPr id="115" name="Google Shape;115;p15"/>
          <p:cNvCxnSpPr/>
          <p:nvPr/>
        </p:nvCxnSpPr>
        <p:spPr>
          <a:xfrm>
            <a:off x="101785" y="2015050"/>
            <a:ext cx="2400" cy="11121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dk1"/>
        </a:solidFill>
      </p:bgPr>
    </p:bg>
    <p:spTree>
      <p:nvGrpSpPr>
        <p:cNvPr id="116" name="Shape 116"/>
        <p:cNvGrpSpPr/>
        <p:nvPr/>
      </p:nvGrpSpPr>
      <p:grpSpPr>
        <a:xfrm>
          <a:off x="0" y="0"/>
          <a:ext cx="0" cy="0"/>
          <a:chOff x="0" y="0"/>
          <a:chExt cx="0" cy="0"/>
        </a:xfrm>
      </p:grpSpPr>
      <p:sp>
        <p:nvSpPr>
          <p:cNvPr id="117" name="Google Shape;117;p16"/>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txBox="1"/>
          <p:nvPr>
            <p:ph hasCustomPrompt="1" type="title"/>
          </p:nvPr>
        </p:nvSpPr>
        <p:spPr>
          <a:xfrm>
            <a:off x="1067805" y="2016996"/>
            <a:ext cx="1663200" cy="93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9" name="Google Shape;119;p16"/>
          <p:cNvSpPr txBox="1"/>
          <p:nvPr>
            <p:ph idx="2" type="title"/>
          </p:nvPr>
        </p:nvSpPr>
        <p:spPr>
          <a:xfrm>
            <a:off x="2704980" y="1687479"/>
            <a:ext cx="4321500" cy="123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Font typeface="Overpass"/>
              <a:buNone/>
              <a:defRPr b="1" sz="9600">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p:txBody>
      </p:sp>
      <p:sp>
        <p:nvSpPr>
          <p:cNvPr id="120" name="Google Shape;120;p16"/>
          <p:cNvSpPr txBox="1"/>
          <p:nvPr>
            <p:ph idx="1" type="subTitle"/>
          </p:nvPr>
        </p:nvSpPr>
        <p:spPr>
          <a:xfrm>
            <a:off x="5990546" y="2017000"/>
            <a:ext cx="1936500" cy="1104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bg>
      <p:bgPr>
        <a:solidFill>
          <a:schemeClr val="dk1"/>
        </a:solidFill>
      </p:bgPr>
    </p:bg>
    <p:spTree>
      <p:nvGrpSpPr>
        <p:cNvPr id="121" name="Shape 121"/>
        <p:cNvGrpSpPr/>
        <p:nvPr/>
      </p:nvGrpSpPr>
      <p:grpSpPr>
        <a:xfrm>
          <a:off x="0" y="0"/>
          <a:ext cx="0" cy="0"/>
          <a:chOff x="0" y="0"/>
          <a:chExt cx="0" cy="0"/>
        </a:xfrm>
      </p:grpSpPr>
      <p:sp>
        <p:nvSpPr>
          <p:cNvPr id="122" name="Google Shape;122;p17"/>
          <p:cNvSpPr txBox="1"/>
          <p:nvPr>
            <p:ph type="title"/>
          </p:nvPr>
        </p:nvSpPr>
        <p:spPr>
          <a:xfrm>
            <a:off x="6270600" y="1898400"/>
            <a:ext cx="21693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3" name="Google Shape;123;p17"/>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6_1">
    <p:bg>
      <p:bgPr>
        <a:solidFill>
          <a:schemeClr val="dk1"/>
        </a:solidFill>
      </p:bgPr>
    </p:bg>
    <p:spTree>
      <p:nvGrpSpPr>
        <p:cNvPr id="124" name="Shape 124"/>
        <p:cNvGrpSpPr/>
        <p:nvPr/>
      </p:nvGrpSpPr>
      <p:grpSpPr>
        <a:xfrm>
          <a:off x="0" y="0"/>
          <a:ext cx="0" cy="0"/>
          <a:chOff x="0" y="0"/>
          <a:chExt cx="0" cy="0"/>
        </a:xfrm>
      </p:grpSpPr>
      <p:sp>
        <p:nvSpPr>
          <p:cNvPr id="125" name="Google Shape;125;p18"/>
          <p:cNvSpPr txBox="1"/>
          <p:nvPr>
            <p:ph type="title"/>
          </p:nvPr>
        </p:nvSpPr>
        <p:spPr>
          <a:xfrm>
            <a:off x="713225" y="394185"/>
            <a:ext cx="2169300" cy="1346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18"/>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bg>
      <p:bgPr>
        <a:solidFill>
          <a:schemeClr val="dk1"/>
        </a:solidFill>
      </p:bgPr>
    </p:bg>
    <p:spTree>
      <p:nvGrpSpPr>
        <p:cNvPr id="127" name="Shape 127"/>
        <p:cNvGrpSpPr/>
        <p:nvPr/>
      </p:nvGrpSpPr>
      <p:grpSpPr>
        <a:xfrm>
          <a:off x="0" y="0"/>
          <a:ext cx="0" cy="0"/>
          <a:chOff x="0" y="0"/>
          <a:chExt cx="0" cy="0"/>
        </a:xfrm>
      </p:grpSpPr>
      <p:sp>
        <p:nvSpPr>
          <p:cNvPr id="128" name="Google Shape;128;p19"/>
          <p:cNvSpPr/>
          <p:nvPr/>
        </p:nvSpPr>
        <p:spPr>
          <a:xfrm>
            <a:off x="4577950" y="1147025"/>
            <a:ext cx="4587000" cy="28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txBox="1"/>
          <p:nvPr>
            <p:ph hasCustomPrompt="1" type="title"/>
          </p:nvPr>
        </p:nvSpPr>
        <p:spPr>
          <a:xfrm>
            <a:off x="583481" y="1624250"/>
            <a:ext cx="3858900" cy="1853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2000"/>
              <a:buNone/>
              <a:defRPr sz="20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31" name="Google Shape;131;p19"/>
          <p:cNvSpPr txBox="1"/>
          <p:nvPr>
            <p:ph idx="2" type="title"/>
          </p:nvPr>
        </p:nvSpPr>
        <p:spPr>
          <a:xfrm>
            <a:off x="5044325" y="1437700"/>
            <a:ext cx="2985000" cy="2226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300"/>
              <a:buNone/>
              <a:defRPr sz="5700"/>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_1">
    <p:spTree>
      <p:nvGrpSpPr>
        <p:cNvPr id="132" name="Shape 132"/>
        <p:cNvGrpSpPr/>
        <p:nvPr/>
      </p:nvGrpSpPr>
      <p:grpSpPr>
        <a:xfrm>
          <a:off x="0" y="0"/>
          <a:ext cx="0" cy="0"/>
          <a:chOff x="0" y="0"/>
          <a:chExt cx="0" cy="0"/>
        </a:xfrm>
      </p:grpSpPr>
      <p:sp>
        <p:nvSpPr>
          <p:cNvPr id="133" name="Google Shape;133;p20"/>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txBox="1"/>
          <p:nvPr>
            <p:ph idx="1" type="subTitle"/>
          </p:nvPr>
        </p:nvSpPr>
        <p:spPr>
          <a:xfrm>
            <a:off x="4724000" y="2937140"/>
            <a:ext cx="2093100" cy="48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135" name="Google Shape;135;p20"/>
          <p:cNvSpPr txBox="1"/>
          <p:nvPr>
            <p:ph idx="2" type="subTitle"/>
          </p:nvPr>
        </p:nvSpPr>
        <p:spPr>
          <a:xfrm>
            <a:off x="4724000" y="1702013"/>
            <a:ext cx="3715800" cy="122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b="1" sz="1900">
                <a:solidFill>
                  <a:schemeClr val="dk1"/>
                </a:solidFill>
              </a:defRPr>
            </a:lvl1pPr>
            <a:lvl2pPr lvl="1" rtl="0">
              <a:lnSpc>
                <a:spcPct val="100000"/>
              </a:lnSpc>
              <a:spcBef>
                <a:spcPts val="0"/>
              </a:spcBef>
              <a:spcAft>
                <a:spcPts val="0"/>
              </a:spcAft>
              <a:buNone/>
              <a:defRPr b="1" sz="1900">
                <a:solidFill>
                  <a:schemeClr val="dk1"/>
                </a:solidFill>
              </a:defRPr>
            </a:lvl2pPr>
            <a:lvl3pPr lvl="2" rtl="0">
              <a:lnSpc>
                <a:spcPct val="100000"/>
              </a:lnSpc>
              <a:spcBef>
                <a:spcPts val="0"/>
              </a:spcBef>
              <a:spcAft>
                <a:spcPts val="0"/>
              </a:spcAft>
              <a:buNone/>
              <a:defRPr b="1" sz="1900">
                <a:solidFill>
                  <a:schemeClr val="dk1"/>
                </a:solidFill>
              </a:defRPr>
            </a:lvl3pPr>
            <a:lvl4pPr lvl="3" rtl="0">
              <a:lnSpc>
                <a:spcPct val="100000"/>
              </a:lnSpc>
              <a:spcBef>
                <a:spcPts val="0"/>
              </a:spcBef>
              <a:spcAft>
                <a:spcPts val="0"/>
              </a:spcAft>
              <a:buNone/>
              <a:defRPr b="1" sz="1900">
                <a:solidFill>
                  <a:schemeClr val="dk1"/>
                </a:solidFill>
              </a:defRPr>
            </a:lvl4pPr>
            <a:lvl5pPr lvl="4" rtl="0">
              <a:lnSpc>
                <a:spcPct val="100000"/>
              </a:lnSpc>
              <a:spcBef>
                <a:spcPts val="0"/>
              </a:spcBef>
              <a:spcAft>
                <a:spcPts val="0"/>
              </a:spcAft>
              <a:buNone/>
              <a:defRPr b="1" sz="1900">
                <a:solidFill>
                  <a:schemeClr val="dk1"/>
                </a:solidFill>
              </a:defRPr>
            </a:lvl5pPr>
            <a:lvl6pPr lvl="5" rtl="0">
              <a:lnSpc>
                <a:spcPct val="100000"/>
              </a:lnSpc>
              <a:spcBef>
                <a:spcPts val="0"/>
              </a:spcBef>
              <a:spcAft>
                <a:spcPts val="0"/>
              </a:spcAft>
              <a:buNone/>
              <a:defRPr b="1" sz="1900">
                <a:solidFill>
                  <a:schemeClr val="dk1"/>
                </a:solidFill>
              </a:defRPr>
            </a:lvl6pPr>
            <a:lvl7pPr lvl="6" rtl="0">
              <a:lnSpc>
                <a:spcPct val="100000"/>
              </a:lnSpc>
              <a:spcBef>
                <a:spcPts val="0"/>
              </a:spcBef>
              <a:spcAft>
                <a:spcPts val="0"/>
              </a:spcAft>
              <a:buNone/>
              <a:defRPr b="1" sz="1900">
                <a:solidFill>
                  <a:schemeClr val="dk1"/>
                </a:solidFill>
              </a:defRPr>
            </a:lvl7pPr>
            <a:lvl8pPr lvl="7" rtl="0">
              <a:lnSpc>
                <a:spcPct val="100000"/>
              </a:lnSpc>
              <a:spcBef>
                <a:spcPts val="0"/>
              </a:spcBef>
              <a:spcAft>
                <a:spcPts val="0"/>
              </a:spcAft>
              <a:buNone/>
              <a:defRPr b="1" sz="1900">
                <a:solidFill>
                  <a:schemeClr val="dk1"/>
                </a:solidFill>
              </a:defRPr>
            </a:lvl8pPr>
            <a:lvl9pPr lvl="8" rtl="0">
              <a:lnSpc>
                <a:spcPct val="100000"/>
              </a:lnSpc>
              <a:spcBef>
                <a:spcPts val="0"/>
              </a:spcBef>
              <a:spcAft>
                <a:spcPts val="0"/>
              </a:spcAft>
              <a:buNone/>
              <a:defRPr b="1" sz="1900">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3740500" y="1865638"/>
            <a:ext cx="5473200" cy="113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 name="Google Shape;22;p3"/>
          <p:cNvCxnSpPr/>
          <p:nvPr/>
        </p:nvCxnSpPr>
        <p:spPr>
          <a:xfrm>
            <a:off x="9042625" y="1877800"/>
            <a:ext cx="2400" cy="1112100"/>
          </a:xfrm>
          <a:prstGeom prst="straightConnector1">
            <a:avLst/>
          </a:prstGeom>
          <a:noFill/>
          <a:ln cap="flat" cmpd="sng" w="19050">
            <a:solidFill>
              <a:schemeClr val="lt1"/>
            </a:solidFill>
            <a:prstDash val="solid"/>
            <a:round/>
            <a:headEnd len="med" w="med" type="none"/>
            <a:tailEnd len="med" w="med" type="none"/>
          </a:ln>
        </p:spPr>
      </p:cxnSp>
      <p:sp>
        <p:nvSpPr>
          <p:cNvPr id="23" name="Google Shape;23;p3"/>
          <p:cNvSpPr txBox="1"/>
          <p:nvPr>
            <p:ph hasCustomPrompt="1" type="title"/>
          </p:nvPr>
        </p:nvSpPr>
        <p:spPr>
          <a:xfrm>
            <a:off x="2052200" y="2001425"/>
            <a:ext cx="1663200" cy="93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 name="Google Shape;24;p3"/>
          <p:cNvSpPr txBox="1"/>
          <p:nvPr>
            <p:ph idx="2" type="title"/>
          </p:nvPr>
        </p:nvSpPr>
        <p:spPr>
          <a:xfrm>
            <a:off x="4454300" y="1753298"/>
            <a:ext cx="4321500" cy="123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Font typeface="Overpass"/>
              <a:buNone/>
              <a:defRPr b="1" sz="9600">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p:txBody>
      </p:sp>
      <p:sp>
        <p:nvSpPr>
          <p:cNvPr id="25" name="Google Shape;25;p3"/>
          <p:cNvSpPr txBox="1"/>
          <p:nvPr>
            <p:ph idx="1" type="subTitle"/>
          </p:nvPr>
        </p:nvSpPr>
        <p:spPr>
          <a:xfrm>
            <a:off x="4468205" y="3131645"/>
            <a:ext cx="3834000" cy="63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6" name="Shape 136"/>
        <p:cNvGrpSpPr/>
        <p:nvPr/>
      </p:nvGrpSpPr>
      <p:grpSpPr>
        <a:xfrm>
          <a:off x="0" y="0"/>
          <a:ext cx="0" cy="0"/>
          <a:chOff x="0" y="0"/>
          <a:chExt cx="0" cy="0"/>
        </a:xfrm>
      </p:grpSpPr>
      <p:sp>
        <p:nvSpPr>
          <p:cNvPr id="137" name="Google Shape;137;p21"/>
          <p:cNvSpPr/>
          <p:nvPr/>
        </p:nvSpPr>
        <p:spPr>
          <a:xfrm>
            <a:off x="3180600" y="-56625"/>
            <a:ext cx="2782800" cy="525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txBox="1"/>
          <p:nvPr>
            <p:ph type="title"/>
          </p:nvPr>
        </p:nvSpPr>
        <p:spPr>
          <a:xfrm>
            <a:off x="3180600" y="294790"/>
            <a:ext cx="2782800" cy="15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0" name="Google Shape;140;p21"/>
          <p:cNvSpPr txBox="1"/>
          <p:nvPr>
            <p:ph idx="1" type="subTitle"/>
          </p:nvPr>
        </p:nvSpPr>
        <p:spPr>
          <a:xfrm>
            <a:off x="945404" y="2847226"/>
            <a:ext cx="18378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b="1"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b="1"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b="1"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b="1"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b="1"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b="1"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b="1"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b="1" sz="2200">
                <a:solidFill>
                  <a:schemeClr val="dk1"/>
                </a:solidFill>
                <a:latin typeface="Bebas Neue"/>
                <a:ea typeface="Bebas Neue"/>
                <a:cs typeface="Bebas Neue"/>
                <a:sym typeface="Bebas Neue"/>
              </a:defRPr>
            </a:lvl9pPr>
          </a:lstStyle>
          <a:p/>
        </p:txBody>
      </p:sp>
      <p:sp>
        <p:nvSpPr>
          <p:cNvPr id="141" name="Google Shape;141;p21"/>
          <p:cNvSpPr txBox="1"/>
          <p:nvPr>
            <p:ph idx="2" type="subTitle"/>
          </p:nvPr>
        </p:nvSpPr>
        <p:spPr>
          <a:xfrm>
            <a:off x="698504" y="3158786"/>
            <a:ext cx="2084700" cy="1115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142" name="Google Shape;142;p21"/>
          <p:cNvSpPr txBox="1"/>
          <p:nvPr>
            <p:ph idx="3" type="subTitle"/>
          </p:nvPr>
        </p:nvSpPr>
        <p:spPr>
          <a:xfrm>
            <a:off x="6315342" y="2847219"/>
            <a:ext cx="19200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b="1"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b="1"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b="1"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b="1"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b="1"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b="1"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b="1"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b="1" sz="2200">
                <a:solidFill>
                  <a:schemeClr val="dk1"/>
                </a:solidFill>
                <a:latin typeface="Bebas Neue"/>
                <a:ea typeface="Bebas Neue"/>
                <a:cs typeface="Bebas Neue"/>
                <a:sym typeface="Bebas Neue"/>
              </a:defRPr>
            </a:lvl9pPr>
          </a:lstStyle>
          <a:p/>
        </p:txBody>
      </p:sp>
      <p:sp>
        <p:nvSpPr>
          <p:cNvPr id="143" name="Google Shape;143;p21"/>
          <p:cNvSpPr txBox="1"/>
          <p:nvPr>
            <p:ph idx="4" type="subTitle"/>
          </p:nvPr>
        </p:nvSpPr>
        <p:spPr>
          <a:xfrm>
            <a:off x="6315342" y="3150291"/>
            <a:ext cx="2082300" cy="111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44" name="Shape 144"/>
        <p:cNvGrpSpPr/>
        <p:nvPr/>
      </p:nvGrpSpPr>
      <p:grpSpPr>
        <a:xfrm>
          <a:off x="0" y="0"/>
          <a:ext cx="0" cy="0"/>
          <a:chOff x="0" y="0"/>
          <a:chExt cx="0" cy="0"/>
        </a:xfrm>
      </p:grpSpPr>
      <p:sp>
        <p:nvSpPr>
          <p:cNvPr id="145" name="Google Shape;145;p22"/>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txBox="1"/>
          <p:nvPr>
            <p:ph idx="1" type="subTitle"/>
          </p:nvPr>
        </p:nvSpPr>
        <p:spPr>
          <a:xfrm>
            <a:off x="625300" y="1217725"/>
            <a:ext cx="3892200" cy="3390900"/>
          </a:xfrm>
          <a:prstGeom prst="rect">
            <a:avLst/>
          </a:prstGeom>
        </p:spPr>
        <p:txBody>
          <a:bodyPr anchorCtr="0" anchor="ctr" bIns="91425" lIns="91425" spcFirstLastPara="1" rIns="91425" wrap="square" tIns="91425">
            <a:noAutofit/>
          </a:bodyPr>
          <a:lstStyle>
            <a:lvl1pPr lvl="0" marR="50800" rtl="0">
              <a:lnSpc>
                <a:spcPct val="100000"/>
              </a:lnSpc>
              <a:spcBef>
                <a:spcPts val="0"/>
              </a:spcBef>
              <a:spcAft>
                <a:spcPts val="0"/>
              </a:spcAft>
              <a:buNone/>
              <a:defRPr sz="1200"/>
            </a:lvl1pPr>
            <a:lvl2pPr lvl="1" marR="50800" rtl="0">
              <a:lnSpc>
                <a:spcPct val="100000"/>
              </a:lnSpc>
              <a:spcBef>
                <a:spcPts val="0"/>
              </a:spcBef>
              <a:spcAft>
                <a:spcPts val="0"/>
              </a:spcAft>
              <a:buNone/>
              <a:defRPr sz="1200"/>
            </a:lvl2pPr>
            <a:lvl3pPr lvl="2" marR="50800" rtl="0">
              <a:lnSpc>
                <a:spcPct val="100000"/>
              </a:lnSpc>
              <a:spcBef>
                <a:spcPts val="0"/>
              </a:spcBef>
              <a:spcAft>
                <a:spcPts val="0"/>
              </a:spcAft>
              <a:buNone/>
              <a:defRPr sz="1200"/>
            </a:lvl3pPr>
            <a:lvl4pPr lvl="3" marR="50800" rtl="0">
              <a:lnSpc>
                <a:spcPct val="100000"/>
              </a:lnSpc>
              <a:spcBef>
                <a:spcPts val="0"/>
              </a:spcBef>
              <a:spcAft>
                <a:spcPts val="0"/>
              </a:spcAft>
              <a:buNone/>
              <a:defRPr sz="1200"/>
            </a:lvl4pPr>
            <a:lvl5pPr lvl="4" marR="50800" rtl="0">
              <a:lnSpc>
                <a:spcPct val="100000"/>
              </a:lnSpc>
              <a:spcBef>
                <a:spcPts val="0"/>
              </a:spcBef>
              <a:spcAft>
                <a:spcPts val="0"/>
              </a:spcAft>
              <a:buNone/>
              <a:defRPr sz="1200"/>
            </a:lvl5pPr>
            <a:lvl6pPr lvl="5" marR="50800" rtl="0">
              <a:lnSpc>
                <a:spcPct val="100000"/>
              </a:lnSpc>
              <a:spcBef>
                <a:spcPts val="0"/>
              </a:spcBef>
              <a:spcAft>
                <a:spcPts val="0"/>
              </a:spcAft>
              <a:buNone/>
              <a:defRPr sz="1200"/>
            </a:lvl6pPr>
            <a:lvl7pPr lvl="6" marR="50800" rtl="0">
              <a:lnSpc>
                <a:spcPct val="100000"/>
              </a:lnSpc>
              <a:spcBef>
                <a:spcPts val="0"/>
              </a:spcBef>
              <a:spcAft>
                <a:spcPts val="0"/>
              </a:spcAft>
              <a:buNone/>
              <a:defRPr sz="1200"/>
            </a:lvl7pPr>
            <a:lvl8pPr lvl="7" marR="50800" rtl="0">
              <a:lnSpc>
                <a:spcPct val="100000"/>
              </a:lnSpc>
              <a:spcBef>
                <a:spcPts val="0"/>
              </a:spcBef>
              <a:spcAft>
                <a:spcPts val="0"/>
              </a:spcAft>
              <a:buNone/>
              <a:defRPr sz="1200"/>
            </a:lvl8pPr>
            <a:lvl9pPr lvl="8" marR="50800" rtl="0">
              <a:lnSpc>
                <a:spcPct val="100000"/>
              </a:lnSpc>
              <a:spcBef>
                <a:spcPts val="0"/>
              </a:spcBef>
              <a:spcAft>
                <a:spcPts val="0"/>
              </a:spcAft>
              <a:buNone/>
              <a:defRPr sz="1200"/>
            </a:lvl9pPr>
          </a:lstStyle>
          <a:p/>
        </p:txBody>
      </p:sp>
      <p:sp>
        <p:nvSpPr>
          <p:cNvPr id="147" name="Google Shape;147;p22"/>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22"/>
          <p:cNvSpPr txBox="1"/>
          <p:nvPr>
            <p:ph idx="2" type="subTitle"/>
          </p:nvPr>
        </p:nvSpPr>
        <p:spPr>
          <a:xfrm>
            <a:off x="4571998" y="1217725"/>
            <a:ext cx="3804300" cy="3390900"/>
          </a:xfrm>
          <a:prstGeom prst="rect">
            <a:avLst/>
          </a:prstGeom>
        </p:spPr>
        <p:txBody>
          <a:bodyPr anchorCtr="0" anchor="ctr" bIns="91425" lIns="91425" spcFirstLastPara="1" rIns="91425" wrap="square" tIns="91425">
            <a:noAutofit/>
          </a:bodyPr>
          <a:lstStyle>
            <a:lvl1pPr lvl="0" marR="50800" rtl="0">
              <a:lnSpc>
                <a:spcPct val="100000"/>
              </a:lnSpc>
              <a:spcBef>
                <a:spcPts val="0"/>
              </a:spcBef>
              <a:spcAft>
                <a:spcPts val="0"/>
              </a:spcAft>
              <a:buNone/>
              <a:defRPr sz="1200"/>
            </a:lvl1pPr>
            <a:lvl2pPr lvl="1" marR="50800" rtl="0">
              <a:lnSpc>
                <a:spcPct val="100000"/>
              </a:lnSpc>
              <a:spcBef>
                <a:spcPts val="0"/>
              </a:spcBef>
              <a:spcAft>
                <a:spcPts val="0"/>
              </a:spcAft>
              <a:buNone/>
              <a:defRPr sz="1200"/>
            </a:lvl2pPr>
            <a:lvl3pPr lvl="2" marR="50800" rtl="0">
              <a:lnSpc>
                <a:spcPct val="100000"/>
              </a:lnSpc>
              <a:spcBef>
                <a:spcPts val="0"/>
              </a:spcBef>
              <a:spcAft>
                <a:spcPts val="0"/>
              </a:spcAft>
              <a:buNone/>
              <a:defRPr sz="1200"/>
            </a:lvl3pPr>
            <a:lvl4pPr lvl="3" marR="50800" rtl="0">
              <a:lnSpc>
                <a:spcPct val="100000"/>
              </a:lnSpc>
              <a:spcBef>
                <a:spcPts val="0"/>
              </a:spcBef>
              <a:spcAft>
                <a:spcPts val="0"/>
              </a:spcAft>
              <a:buNone/>
              <a:defRPr sz="1200"/>
            </a:lvl4pPr>
            <a:lvl5pPr lvl="4" marR="50800" rtl="0">
              <a:lnSpc>
                <a:spcPct val="100000"/>
              </a:lnSpc>
              <a:spcBef>
                <a:spcPts val="0"/>
              </a:spcBef>
              <a:spcAft>
                <a:spcPts val="0"/>
              </a:spcAft>
              <a:buNone/>
              <a:defRPr sz="1200"/>
            </a:lvl5pPr>
            <a:lvl6pPr lvl="5" marR="50800" rtl="0">
              <a:lnSpc>
                <a:spcPct val="100000"/>
              </a:lnSpc>
              <a:spcBef>
                <a:spcPts val="0"/>
              </a:spcBef>
              <a:spcAft>
                <a:spcPts val="0"/>
              </a:spcAft>
              <a:buNone/>
              <a:defRPr sz="1200"/>
            </a:lvl6pPr>
            <a:lvl7pPr lvl="6" marR="50800" rtl="0">
              <a:lnSpc>
                <a:spcPct val="100000"/>
              </a:lnSpc>
              <a:spcBef>
                <a:spcPts val="0"/>
              </a:spcBef>
              <a:spcAft>
                <a:spcPts val="0"/>
              </a:spcAft>
              <a:buNone/>
              <a:defRPr sz="1200"/>
            </a:lvl7pPr>
            <a:lvl8pPr lvl="7" marR="50800" rtl="0">
              <a:lnSpc>
                <a:spcPct val="100000"/>
              </a:lnSpc>
              <a:spcBef>
                <a:spcPts val="0"/>
              </a:spcBef>
              <a:spcAft>
                <a:spcPts val="0"/>
              </a:spcAft>
              <a:buNone/>
              <a:defRPr sz="1200"/>
            </a:lvl8pPr>
            <a:lvl9pPr lvl="8" marR="50800" rtl="0">
              <a:lnSpc>
                <a:spcPct val="100000"/>
              </a:lnSpc>
              <a:spcBef>
                <a:spcPts val="0"/>
              </a:spcBef>
              <a:spcAft>
                <a:spcPts val="0"/>
              </a:spcAft>
              <a:buNone/>
              <a:defRPr sz="12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5">
    <p:spTree>
      <p:nvGrpSpPr>
        <p:cNvPr id="149" name="Shape 149"/>
        <p:cNvGrpSpPr/>
        <p:nvPr/>
      </p:nvGrpSpPr>
      <p:grpSpPr>
        <a:xfrm>
          <a:off x="0" y="0"/>
          <a:ext cx="0" cy="0"/>
          <a:chOff x="0" y="0"/>
          <a:chExt cx="0" cy="0"/>
        </a:xfrm>
      </p:grpSpPr>
      <p:sp>
        <p:nvSpPr>
          <p:cNvPr id="150" name="Google Shape;150;p23"/>
          <p:cNvSpPr txBox="1"/>
          <p:nvPr>
            <p:ph type="title"/>
          </p:nvPr>
        </p:nvSpPr>
        <p:spPr>
          <a:xfrm>
            <a:off x="699000" y="428125"/>
            <a:ext cx="7746000" cy="63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 name="Google Shape;151;p2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5_2">
    <p:spTree>
      <p:nvGrpSpPr>
        <p:cNvPr id="152" name="Shape 152"/>
        <p:cNvGrpSpPr/>
        <p:nvPr/>
      </p:nvGrpSpPr>
      <p:grpSpPr>
        <a:xfrm>
          <a:off x="0" y="0"/>
          <a:ext cx="0" cy="0"/>
          <a:chOff x="0" y="0"/>
          <a:chExt cx="0" cy="0"/>
        </a:xfrm>
      </p:grpSpPr>
      <p:sp>
        <p:nvSpPr>
          <p:cNvPr id="153" name="Google Shape;153;p24"/>
          <p:cNvSpPr txBox="1"/>
          <p:nvPr>
            <p:ph type="title"/>
          </p:nvPr>
        </p:nvSpPr>
        <p:spPr>
          <a:xfrm>
            <a:off x="699000" y="428125"/>
            <a:ext cx="7746000" cy="6321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 name="Google Shape;154;p2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_1">
    <p:bg>
      <p:bgPr>
        <a:solidFill>
          <a:schemeClr val="dk1"/>
        </a:solidFill>
      </p:bgPr>
    </p:bg>
    <p:spTree>
      <p:nvGrpSpPr>
        <p:cNvPr id="155" name="Shape 155"/>
        <p:cNvGrpSpPr/>
        <p:nvPr/>
      </p:nvGrpSpPr>
      <p:grpSpPr>
        <a:xfrm>
          <a:off x="0" y="0"/>
          <a:ext cx="0" cy="0"/>
          <a:chOff x="0" y="0"/>
          <a:chExt cx="0" cy="0"/>
        </a:xfrm>
      </p:grpSpPr>
      <p:sp>
        <p:nvSpPr>
          <p:cNvPr id="156" name="Google Shape;156;p25"/>
          <p:cNvSpPr txBox="1"/>
          <p:nvPr>
            <p:ph type="title"/>
          </p:nvPr>
        </p:nvSpPr>
        <p:spPr>
          <a:xfrm>
            <a:off x="699000" y="744746"/>
            <a:ext cx="2115000" cy="6321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 name="Google Shape;157;p25"/>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ONLY_3">
    <p:spTree>
      <p:nvGrpSpPr>
        <p:cNvPr id="158" name="Shape 158"/>
        <p:cNvGrpSpPr/>
        <p:nvPr/>
      </p:nvGrpSpPr>
      <p:grpSpPr>
        <a:xfrm>
          <a:off x="0" y="0"/>
          <a:ext cx="0" cy="0"/>
          <a:chOff x="0" y="0"/>
          <a:chExt cx="0" cy="0"/>
        </a:xfrm>
      </p:grpSpPr>
      <p:sp>
        <p:nvSpPr>
          <p:cNvPr id="159" name="Google Shape;159;p26"/>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3167950" y="1501134"/>
            <a:ext cx="5967900" cy="213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1" name="Google Shape;161;p26"/>
          <p:cNvSpPr txBox="1"/>
          <p:nvPr>
            <p:ph type="title"/>
          </p:nvPr>
        </p:nvSpPr>
        <p:spPr>
          <a:xfrm>
            <a:off x="540600" y="1898400"/>
            <a:ext cx="21693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 name="Google Shape;162;p26"/>
          <p:cNvSpPr txBox="1"/>
          <p:nvPr>
            <p:ph idx="1" type="subTitle"/>
          </p:nvPr>
        </p:nvSpPr>
        <p:spPr>
          <a:xfrm>
            <a:off x="4367289" y="2334485"/>
            <a:ext cx="8778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163" name="Google Shape;163;p26"/>
          <p:cNvSpPr txBox="1"/>
          <p:nvPr>
            <p:ph idx="2" type="subTitle"/>
          </p:nvPr>
        </p:nvSpPr>
        <p:spPr>
          <a:xfrm>
            <a:off x="3868989" y="2707169"/>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
        <p:nvSpPr>
          <p:cNvPr id="164" name="Google Shape;164;p26"/>
          <p:cNvSpPr txBox="1"/>
          <p:nvPr>
            <p:ph idx="3" type="subTitle"/>
          </p:nvPr>
        </p:nvSpPr>
        <p:spPr>
          <a:xfrm>
            <a:off x="6574025" y="2334485"/>
            <a:ext cx="8778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165" name="Google Shape;165;p26"/>
          <p:cNvSpPr txBox="1"/>
          <p:nvPr>
            <p:ph idx="4" type="subTitle"/>
          </p:nvPr>
        </p:nvSpPr>
        <p:spPr>
          <a:xfrm>
            <a:off x="6075725" y="2707169"/>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ONLY_3_2">
    <p:bg>
      <p:bgPr>
        <a:solidFill>
          <a:schemeClr val="dk1"/>
        </a:solidFill>
      </p:bgPr>
    </p:bg>
    <p:spTree>
      <p:nvGrpSpPr>
        <p:cNvPr id="166" name="Shape 166"/>
        <p:cNvGrpSpPr/>
        <p:nvPr/>
      </p:nvGrpSpPr>
      <p:grpSpPr>
        <a:xfrm>
          <a:off x="0" y="0"/>
          <a:ext cx="0" cy="0"/>
          <a:chOff x="0" y="0"/>
          <a:chExt cx="0" cy="0"/>
        </a:xfrm>
      </p:grpSpPr>
      <p:sp>
        <p:nvSpPr>
          <p:cNvPr id="167" name="Google Shape;167;p27"/>
          <p:cNvSpPr/>
          <p:nvPr/>
        </p:nvSpPr>
        <p:spPr>
          <a:xfrm rot="5400000">
            <a:off x="2171625" y="1555375"/>
            <a:ext cx="5160600" cy="203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27"/>
          <p:cNvGrpSpPr/>
          <p:nvPr/>
        </p:nvGrpSpPr>
        <p:grpSpPr>
          <a:xfrm flipH="1">
            <a:off x="3732313" y="101275"/>
            <a:ext cx="5282613" cy="4935100"/>
            <a:chOff x="101561" y="101275"/>
            <a:chExt cx="4473000" cy="4935100"/>
          </a:xfrm>
        </p:grpSpPr>
        <p:cxnSp>
          <p:nvCxnSpPr>
            <p:cNvPr id="169" name="Google Shape;169;p27"/>
            <p:cNvCxnSpPr/>
            <p:nvPr/>
          </p:nvCxnSpPr>
          <p:spPr>
            <a:xfrm rot="10800000">
              <a:off x="103276" y="3441000"/>
              <a:ext cx="0" cy="1587600"/>
            </a:xfrm>
            <a:prstGeom prst="straightConnector1">
              <a:avLst/>
            </a:prstGeom>
            <a:noFill/>
            <a:ln cap="flat" cmpd="sng" w="19050">
              <a:solidFill>
                <a:schemeClr val="dk1"/>
              </a:solidFill>
              <a:prstDash val="solid"/>
              <a:round/>
              <a:headEnd len="med" w="med" type="none"/>
              <a:tailEnd len="med" w="med" type="none"/>
            </a:ln>
          </p:spPr>
        </p:cxnSp>
        <p:cxnSp>
          <p:nvCxnSpPr>
            <p:cNvPr id="170" name="Google Shape;170;p27"/>
            <p:cNvCxnSpPr/>
            <p:nvPr/>
          </p:nvCxnSpPr>
          <p:spPr>
            <a:xfrm rot="10800000">
              <a:off x="101561" y="5036375"/>
              <a:ext cx="4473000" cy="0"/>
            </a:xfrm>
            <a:prstGeom prst="straightConnector1">
              <a:avLst/>
            </a:prstGeom>
            <a:noFill/>
            <a:ln cap="flat" cmpd="sng" w="19050">
              <a:solidFill>
                <a:schemeClr val="dk1"/>
              </a:solidFill>
              <a:prstDash val="solid"/>
              <a:round/>
              <a:headEnd len="med" w="med" type="none"/>
              <a:tailEnd len="med" w="med" type="none"/>
            </a:ln>
          </p:spPr>
        </p:cxnSp>
        <p:cxnSp>
          <p:nvCxnSpPr>
            <p:cNvPr id="171" name="Google Shape;171;p27"/>
            <p:cNvCxnSpPr/>
            <p:nvPr/>
          </p:nvCxnSpPr>
          <p:spPr>
            <a:xfrm rot="10800000">
              <a:off x="101561" y="101275"/>
              <a:ext cx="4473000" cy="0"/>
            </a:xfrm>
            <a:prstGeom prst="straightConnector1">
              <a:avLst/>
            </a:prstGeom>
            <a:noFill/>
            <a:ln cap="flat" cmpd="sng" w="19050">
              <a:solidFill>
                <a:schemeClr val="dk1"/>
              </a:solidFill>
              <a:prstDash val="solid"/>
              <a:round/>
              <a:headEnd len="med" w="med" type="none"/>
              <a:tailEnd len="med" w="med" type="none"/>
            </a:ln>
          </p:spPr>
        </p:cxnSp>
        <p:cxnSp>
          <p:nvCxnSpPr>
            <p:cNvPr id="172" name="Google Shape;172;p27"/>
            <p:cNvCxnSpPr/>
            <p:nvPr/>
          </p:nvCxnSpPr>
          <p:spPr>
            <a:xfrm rot="10800000">
              <a:off x="103284" y="115475"/>
              <a:ext cx="0" cy="1747800"/>
            </a:xfrm>
            <a:prstGeom prst="straightConnector1">
              <a:avLst/>
            </a:prstGeom>
            <a:noFill/>
            <a:ln cap="flat" cmpd="sng" w="19050">
              <a:solidFill>
                <a:schemeClr val="dk1"/>
              </a:solidFill>
              <a:prstDash val="solid"/>
              <a:round/>
              <a:headEnd len="med" w="med" type="none"/>
              <a:tailEnd len="med" w="med" type="none"/>
            </a:ln>
          </p:spPr>
        </p:cxnSp>
      </p:grpSp>
      <p:sp>
        <p:nvSpPr>
          <p:cNvPr id="173" name="Google Shape;173;p27"/>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txBox="1"/>
          <p:nvPr>
            <p:ph type="title"/>
          </p:nvPr>
        </p:nvSpPr>
        <p:spPr>
          <a:xfrm>
            <a:off x="713225" y="539500"/>
            <a:ext cx="2169300" cy="13467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 name="Google Shape;175;p27"/>
          <p:cNvSpPr txBox="1"/>
          <p:nvPr>
            <p:ph idx="1" type="subTitle"/>
          </p:nvPr>
        </p:nvSpPr>
        <p:spPr>
          <a:xfrm>
            <a:off x="3814725" y="539500"/>
            <a:ext cx="1874400" cy="27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b="1"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b="1"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b="1"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b="1"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b="1"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b="1"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b="1"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b="1" sz="2200">
                <a:solidFill>
                  <a:schemeClr val="dk1"/>
                </a:solidFill>
                <a:latin typeface="Bebas Neue"/>
                <a:ea typeface="Bebas Neue"/>
                <a:cs typeface="Bebas Neue"/>
                <a:sym typeface="Bebas Neue"/>
              </a:defRPr>
            </a:lvl9pPr>
          </a:lstStyle>
          <a:p/>
        </p:txBody>
      </p:sp>
      <p:sp>
        <p:nvSpPr>
          <p:cNvPr id="176" name="Google Shape;176;p27"/>
          <p:cNvSpPr txBox="1"/>
          <p:nvPr>
            <p:ph idx="2" type="subTitle"/>
          </p:nvPr>
        </p:nvSpPr>
        <p:spPr>
          <a:xfrm>
            <a:off x="3814725" y="912194"/>
            <a:ext cx="1874400" cy="47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177" name="Google Shape;177;p27"/>
          <p:cNvSpPr txBox="1"/>
          <p:nvPr>
            <p:ph idx="3" type="subTitle"/>
          </p:nvPr>
        </p:nvSpPr>
        <p:spPr>
          <a:xfrm>
            <a:off x="3814725" y="2039536"/>
            <a:ext cx="1874400" cy="27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178" name="Google Shape;178;p27"/>
          <p:cNvSpPr txBox="1"/>
          <p:nvPr>
            <p:ph idx="4" type="subTitle"/>
          </p:nvPr>
        </p:nvSpPr>
        <p:spPr>
          <a:xfrm>
            <a:off x="3814725" y="2412230"/>
            <a:ext cx="1874400" cy="47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179" name="Google Shape;179;p27"/>
          <p:cNvSpPr txBox="1"/>
          <p:nvPr>
            <p:ph idx="5" type="subTitle"/>
          </p:nvPr>
        </p:nvSpPr>
        <p:spPr>
          <a:xfrm>
            <a:off x="3814725" y="3539400"/>
            <a:ext cx="1874400" cy="27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180" name="Google Shape;180;p27"/>
          <p:cNvSpPr txBox="1"/>
          <p:nvPr>
            <p:ph idx="6" type="subTitle"/>
          </p:nvPr>
        </p:nvSpPr>
        <p:spPr>
          <a:xfrm>
            <a:off x="3814725" y="3912094"/>
            <a:ext cx="1874400" cy="47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ONLY_3_1">
    <p:spTree>
      <p:nvGrpSpPr>
        <p:cNvPr id="181" name="Shape 181"/>
        <p:cNvGrpSpPr/>
        <p:nvPr/>
      </p:nvGrpSpPr>
      <p:grpSpPr>
        <a:xfrm>
          <a:off x="0" y="0"/>
          <a:ext cx="0" cy="0"/>
          <a:chOff x="0" y="0"/>
          <a:chExt cx="0" cy="0"/>
        </a:xfrm>
      </p:grpSpPr>
      <p:sp>
        <p:nvSpPr>
          <p:cNvPr id="182" name="Google Shape;182;p28"/>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8"/>
          <p:cNvSpPr/>
          <p:nvPr/>
        </p:nvSpPr>
        <p:spPr>
          <a:xfrm>
            <a:off x="-25974" y="1501134"/>
            <a:ext cx="5967900" cy="213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4" name="Google Shape;184;p28"/>
          <p:cNvSpPr txBox="1"/>
          <p:nvPr>
            <p:ph type="title"/>
          </p:nvPr>
        </p:nvSpPr>
        <p:spPr>
          <a:xfrm>
            <a:off x="6391941" y="1898400"/>
            <a:ext cx="21693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5" name="Google Shape;185;p28"/>
          <p:cNvSpPr txBox="1"/>
          <p:nvPr>
            <p:ph idx="1" type="subTitle"/>
          </p:nvPr>
        </p:nvSpPr>
        <p:spPr>
          <a:xfrm>
            <a:off x="1433564" y="2334485"/>
            <a:ext cx="8778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186" name="Google Shape;186;p28"/>
          <p:cNvSpPr txBox="1"/>
          <p:nvPr>
            <p:ph idx="2" type="subTitle"/>
          </p:nvPr>
        </p:nvSpPr>
        <p:spPr>
          <a:xfrm>
            <a:off x="935264" y="2705684"/>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
        <p:nvSpPr>
          <p:cNvPr id="187" name="Google Shape;187;p28"/>
          <p:cNvSpPr txBox="1"/>
          <p:nvPr>
            <p:ph idx="3" type="subTitle"/>
          </p:nvPr>
        </p:nvSpPr>
        <p:spPr>
          <a:xfrm>
            <a:off x="3892018" y="2327453"/>
            <a:ext cx="8778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188" name="Google Shape;188;p28"/>
          <p:cNvSpPr txBox="1"/>
          <p:nvPr>
            <p:ph idx="4" type="subTitle"/>
          </p:nvPr>
        </p:nvSpPr>
        <p:spPr>
          <a:xfrm>
            <a:off x="3393718" y="2705684"/>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TITLE_ONLY_3_1_1">
    <p:bg>
      <p:bgPr>
        <a:solidFill>
          <a:schemeClr val="dk1"/>
        </a:solidFill>
      </p:bgPr>
    </p:bg>
    <p:spTree>
      <p:nvGrpSpPr>
        <p:cNvPr id="189" name="Shape 189"/>
        <p:cNvGrpSpPr/>
        <p:nvPr/>
      </p:nvGrpSpPr>
      <p:grpSpPr>
        <a:xfrm>
          <a:off x="0" y="0"/>
          <a:ext cx="0" cy="0"/>
          <a:chOff x="0" y="0"/>
          <a:chExt cx="0" cy="0"/>
        </a:xfrm>
      </p:grpSpPr>
      <p:sp>
        <p:nvSpPr>
          <p:cNvPr id="190" name="Google Shape;190;p29"/>
          <p:cNvSpPr/>
          <p:nvPr/>
        </p:nvSpPr>
        <p:spPr>
          <a:xfrm>
            <a:off x="101550" y="109375"/>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9"/>
          <p:cNvSpPr/>
          <p:nvPr/>
        </p:nvSpPr>
        <p:spPr>
          <a:xfrm rot="5400000">
            <a:off x="2171625" y="1555375"/>
            <a:ext cx="5160600" cy="203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9"/>
          <p:cNvSpPr txBox="1"/>
          <p:nvPr>
            <p:ph type="title"/>
          </p:nvPr>
        </p:nvSpPr>
        <p:spPr>
          <a:xfrm>
            <a:off x="6391941" y="1898400"/>
            <a:ext cx="2169300" cy="134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3" name="Google Shape;193;p29"/>
          <p:cNvSpPr txBox="1"/>
          <p:nvPr>
            <p:ph idx="1" type="subTitle"/>
          </p:nvPr>
        </p:nvSpPr>
        <p:spPr>
          <a:xfrm>
            <a:off x="3814725" y="537500"/>
            <a:ext cx="1874400" cy="278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b="1"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b="1"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b="1"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b="1"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b="1"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b="1"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b="1"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b="1" sz="2200">
                <a:solidFill>
                  <a:schemeClr val="dk1"/>
                </a:solidFill>
                <a:latin typeface="Bebas Neue"/>
                <a:ea typeface="Bebas Neue"/>
                <a:cs typeface="Bebas Neue"/>
                <a:sym typeface="Bebas Neue"/>
              </a:defRPr>
            </a:lvl9pPr>
          </a:lstStyle>
          <a:p/>
        </p:txBody>
      </p:sp>
      <p:sp>
        <p:nvSpPr>
          <p:cNvPr id="194" name="Google Shape;194;p29"/>
          <p:cNvSpPr txBox="1"/>
          <p:nvPr>
            <p:ph idx="2" type="subTitle"/>
          </p:nvPr>
        </p:nvSpPr>
        <p:spPr>
          <a:xfrm>
            <a:off x="3814725" y="908709"/>
            <a:ext cx="1874400" cy="47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195" name="Google Shape;195;p29"/>
          <p:cNvSpPr txBox="1"/>
          <p:nvPr>
            <p:ph idx="3" type="subTitle"/>
          </p:nvPr>
        </p:nvSpPr>
        <p:spPr>
          <a:xfrm>
            <a:off x="3814725" y="2150549"/>
            <a:ext cx="1874400" cy="278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196" name="Google Shape;196;p29"/>
          <p:cNvSpPr txBox="1"/>
          <p:nvPr>
            <p:ph idx="4" type="subTitle"/>
          </p:nvPr>
        </p:nvSpPr>
        <p:spPr>
          <a:xfrm>
            <a:off x="3814725" y="2531948"/>
            <a:ext cx="1874400" cy="47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197" name="Google Shape;197;p29"/>
          <p:cNvSpPr txBox="1"/>
          <p:nvPr>
            <p:ph idx="5" type="subTitle"/>
          </p:nvPr>
        </p:nvSpPr>
        <p:spPr>
          <a:xfrm>
            <a:off x="3814725" y="3770513"/>
            <a:ext cx="1874400" cy="278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198" name="Google Shape;198;p29"/>
          <p:cNvSpPr txBox="1"/>
          <p:nvPr>
            <p:ph idx="6" type="subTitle"/>
          </p:nvPr>
        </p:nvSpPr>
        <p:spPr>
          <a:xfrm>
            <a:off x="3814725" y="4151913"/>
            <a:ext cx="1874400" cy="47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
    <p:bg>
      <p:bgPr>
        <a:solidFill>
          <a:schemeClr val="dk1"/>
        </a:solidFill>
      </p:bgPr>
    </p:bg>
    <p:spTree>
      <p:nvGrpSpPr>
        <p:cNvPr id="199" name="Shape 199"/>
        <p:cNvGrpSpPr/>
        <p:nvPr/>
      </p:nvGrpSpPr>
      <p:grpSpPr>
        <a:xfrm>
          <a:off x="0" y="0"/>
          <a:ext cx="0" cy="0"/>
          <a:chOff x="0" y="0"/>
          <a:chExt cx="0" cy="0"/>
        </a:xfrm>
      </p:grpSpPr>
      <p:sp>
        <p:nvSpPr>
          <p:cNvPr id="200" name="Google Shape;200;p30"/>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txBox="1"/>
          <p:nvPr>
            <p:ph type="title"/>
          </p:nvPr>
        </p:nvSpPr>
        <p:spPr>
          <a:xfrm>
            <a:off x="625300" y="323675"/>
            <a:ext cx="7805400" cy="641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p:txBody>
      </p:sp>
      <p:sp>
        <p:nvSpPr>
          <p:cNvPr id="29" name="Google Shape;29;p4"/>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2">
    <p:bg>
      <p:bgPr>
        <a:solidFill>
          <a:schemeClr val="lt1"/>
        </a:solidFill>
      </p:bgPr>
    </p:bg>
    <p:spTree>
      <p:nvGrpSpPr>
        <p:cNvPr id="202" name="Shape 202"/>
        <p:cNvGrpSpPr/>
        <p:nvPr/>
      </p:nvGrpSpPr>
      <p:grpSpPr>
        <a:xfrm>
          <a:off x="0" y="0"/>
          <a:ext cx="0" cy="0"/>
          <a:chOff x="0" y="0"/>
          <a:chExt cx="0" cy="0"/>
        </a:xfrm>
      </p:grpSpPr>
      <p:sp>
        <p:nvSpPr>
          <p:cNvPr id="203" name="Google Shape;203;p31"/>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txBox="1"/>
          <p:nvPr>
            <p:ph type="title"/>
          </p:nvPr>
        </p:nvSpPr>
        <p:spPr>
          <a:xfrm>
            <a:off x="625300" y="323675"/>
            <a:ext cx="7805400" cy="64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_1">
    <p:bg>
      <p:bgPr>
        <a:solidFill>
          <a:schemeClr val="dk1"/>
        </a:solidFill>
      </p:bgPr>
    </p:bg>
    <p:spTree>
      <p:nvGrpSpPr>
        <p:cNvPr id="205" name="Shape 205"/>
        <p:cNvGrpSpPr/>
        <p:nvPr/>
      </p:nvGrpSpPr>
      <p:grpSpPr>
        <a:xfrm>
          <a:off x="0" y="0"/>
          <a:ext cx="0" cy="0"/>
          <a:chOff x="0" y="0"/>
          <a:chExt cx="0" cy="0"/>
        </a:xfrm>
      </p:grpSpPr>
      <p:sp>
        <p:nvSpPr>
          <p:cNvPr id="206" name="Google Shape;206;p32"/>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2"/>
          <p:cNvSpPr txBox="1"/>
          <p:nvPr>
            <p:ph type="title"/>
          </p:nvPr>
        </p:nvSpPr>
        <p:spPr>
          <a:xfrm>
            <a:off x="4876902" y="1200650"/>
            <a:ext cx="3176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TITLE_ONLY_1_1_1">
    <p:bg>
      <p:bgPr>
        <a:solidFill>
          <a:schemeClr val="lt1"/>
        </a:solidFill>
      </p:bgPr>
    </p:bg>
    <p:spTree>
      <p:nvGrpSpPr>
        <p:cNvPr id="208" name="Shape 208"/>
        <p:cNvGrpSpPr/>
        <p:nvPr/>
      </p:nvGrpSpPr>
      <p:grpSpPr>
        <a:xfrm>
          <a:off x="0" y="0"/>
          <a:ext cx="0" cy="0"/>
          <a:chOff x="0" y="0"/>
          <a:chExt cx="0" cy="0"/>
        </a:xfrm>
      </p:grpSpPr>
      <p:sp>
        <p:nvSpPr>
          <p:cNvPr id="209" name="Google Shape;209;p3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3"/>
          <p:cNvSpPr txBox="1"/>
          <p:nvPr>
            <p:ph type="title"/>
          </p:nvPr>
        </p:nvSpPr>
        <p:spPr>
          <a:xfrm>
            <a:off x="713227" y="310900"/>
            <a:ext cx="3176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TITLE_ONLY_1_1_1_1">
    <p:bg>
      <p:bgPr>
        <a:solidFill>
          <a:schemeClr val="dk1"/>
        </a:solidFill>
      </p:bgPr>
    </p:bg>
    <p:spTree>
      <p:nvGrpSpPr>
        <p:cNvPr id="211" name="Shape 211"/>
        <p:cNvGrpSpPr/>
        <p:nvPr/>
      </p:nvGrpSpPr>
      <p:grpSpPr>
        <a:xfrm>
          <a:off x="0" y="0"/>
          <a:ext cx="0" cy="0"/>
          <a:chOff x="0" y="0"/>
          <a:chExt cx="0" cy="0"/>
        </a:xfrm>
      </p:grpSpPr>
      <p:sp>
        <p:nvSpPr>
          <p:cNvPr id="212" name="Google Shape;212;p34"/>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4"/>
          <p:cNvSpPr txBox="1"/>
          <p:nvPr>
            <p:ph type="title"/>
          </p:nvPr>
        </p:nvSpPr>
        <p:spPr>
          <a:xfrm>
            <a:off x="713227" y="539500"/>
            <a:ext cx="3176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TITLE_ONLY_2">
    <p:spTree>
      <p:nvGrpSpPr>
        <p:cNvPr id="214" name="Shape 214"/>
        <p:cNvGrpSpPr/>
        <p:nvPr/>
      </p:nvGrpSpPr>
      <p:grpSpPr>
        <a:xfrm>
          <a:off x="0" y="0"/>
          <a:ext cx="0" cy="0"/>
          <a:chOff x="0" y="0"/>
          <a:chExt cx="0" cy="0"/>
        </a:xfrm>
      </p:grpSpPr>
      <p:sp>
        <p:nvSpPr>
          <p:cNvPr id="215" name="Google Shape;215;p35"/>
          <p:cNvSpPr txBox="1"/>
          <p:nvPr>
            <p:ph type="title"/>
          </p:nvPr>
        </p:nvSpPr>
        <p:spPr>
          <a:xfrm>
            <a:off x="489900" y="2183550"/>
            <a:ext cx="2270700" cy="7764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6" name="Google Shape;216;p3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TITLE_ONLY_2_3">
    <p:bg>
      <p:bgPr>
        <a:solidFill>
          <a:schemeClr val="dk1"/>
        </a:solidFill>
      </p:bgPr>
    </p:bg>
    <p:spTree>
      <p:nvGrpSpPr>
        <p:cNvPr id="217" name="Shape 217"/>
        <p:cNvGrpSpPr/>
        <p:nvPr/>
      </p:nvGrpSpPr>
      <p:grpSpPr>
        <a:xfrm>
          <a:off x="0" y="0"/>
          <a:ext cx="0" cy="0"/>
          <a:chOff x="0" y="0"/>
          <a:chExt cx="0" cy="0"/>
        </a:xfrm>
      </p:grpSpPr>
      <p:sp>
        <p:nvSpPr>
          <p:cNvPr id="218" name="Google Shape;218;p36"/>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6"/>
          <p:cNvSpPr/>
          <p:nvPr/>
        </p:nvSpPr>
        <p:spPr>
          <a:xfrm>
            <a:off x="0" y="1234075"/>
            <a:ext cx="2906400" cy="267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solidFill>
                <a:schemeClr val="lt1"/>
              </a:solidFill>
            </a:endParaRPr>
          </a:p>
        </p:txBody>
      </p:sp>
      <p:cxnSp>
        <p:nvCxnSpPr>
          <p:cNvPr id="220" name="Google Shape;220;p36"/>
          <p:cNvCxnSpPr/>
          <p:nvPr/>
        </p:nvCxnSpPr>
        <p:spPr>
          <a:xfrm>
            <a:off x="103800" y="1235275"/>
            <a:ext cx="0" cy="2688600"/>
          </a:xfrm>
          <a:prstGeom prst="straightConnector1">
            <a:avLst/>
          </a:prstGeom>
          <a:noFill/>
          <a:ln cap="flat" cmpd="sng" w="19050">
            <a:solidFill>
              <a:schemeClr val="dk1"/>
            </a:solidFill>
            <a:prstDash val="solid"/>
            <a:round/>
            <a:headEnd len="med" w="med" type="none"/>
            <a:tailEnd len="med" w="med" type="none"/>
          </a:ln>
        </p:spPr>
      </p:cxnSp>
      <p:sp>
        <p:nvSpPr>
          <p:cNvPr id="221" name="Google Shape;221;p36"/>
          <p:cNvSpPr txBox="1"/>
          <p:nvPr>
            <p:ph type="title"/>
          </p:nvPr>
        </p:nvSpPr>
        <p:spPr>
          <a:xfrm>
            <a:off x="713225" y="2183550"/>
            <a:ext cx="2270700" cy="7764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3">
  <p:cSld name="TITLE_ONLY_2_2">
    <p:spTree>
      <p:nvGrpSpPr>
        <p:cNvPr id="222" name="Shape 222"/>
        <p:cNvGrpSpPr/>
        <p:nvPr/>
      </p:nvGrpSpPr>
      <p:grpSpPr>
        <a:xfrm>
          <a:off x="0" y="0"/>
          <a:ext cx="0" cy="0"/>
          <a:chOff x="0" y="0"/>
          <a:chExt cx="0" cy="0"/>
        </a:xfrm>
      </p:grpSpPr>
      <p:sp>
        <p:nvSpPr>
          <p:cNvPr id="223" name="Google Shape;223;p37"/>
          <p:cNvSpPr txBox="1"/>
          <p:nvPr>
            <p:ph type="title"/>
          </p:nvPr>
        </p:nvSpPr>
        <p:spPr>
          <a:xfrm>
            <a:off x="609547" y="378511"/>
            <a:ext cx="3946800" cy="13812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4" name="Google Shape;224;p37"/>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4">
  <p:cSld name="TITLE_ONLY_2_2_1">
    <p:bg>
      <p:bgPr>
        <a:solidFill>
          <a:schemeClr val="dk1"/>
        </a:solidFill>
      </p:bgPr>
    </p:bg>
    <p:spTree>
      <p:nvGrpSpPr>
        <p:cNvPr id="225" name="Shape 225"/>
        <p:cNvGrpSpPr/>
        <p:nvPr/>
      </p:nvGrpSpPr>
      <p:grpSpPr>
        <a:xfrm>
          <a:off x="0" y="0"/>
          <a:ext cx="0" cy="0"/>
          <a:chOff x="0" y="0"/>
          <a:chExt cx="0" cy="0"/>
        </a:xfrm>
      </p:grpSpPr>
      <p:sp>
        <p:nvSpPr>
          <p:cNvPr id="226" name="Google Shape;226;p38"/>
          <p:cNvSpPr txBox="1"/>
          <p:nvPr>
            <p:ph type="title"/>
          </p:nvPr>
        </p:nvSpPr>
        <p:spPr>
          <a:xfrm>
            <a:off x="713225" y="353950"/>
            <a:ext cx="7726800" cy="755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7" name="Google Shape;227;p38"/>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5">
  <p:cSld name="TITLE_ONLY_2_1">
    <p:bg>
      <p:bgPr>
        <a:solidFill>
          <a:schemeClr val="dk1"/>
        </a:solidFill>
      </p:bgPr>
    </p:bg>
    <p:spTree>
      <p:nvGrpSpPr>
        <p:cNvPr id="228" name="Shape 228"/>
        <p:cNvGrpSpPr/>
        <p:nvPr/>
      </p:nvGrpSpPr>
      <p:grpSpPr>
        <a:xfrm>
          <a:off x="0" y="0"/>
          <a:ext cx="0" cy="0"/>
          <a:chOff x="0" y="0"/>
          <a:chExt cx="0" cy="0"/>
        </a:xfrm>
      </p:grpSpPr>
      <p:sp>
        <p:nvSpPr>
          <p:cNvPr id="229" name="Google Shape;229;p39"/>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9"/>
          <p:cNvSpPr txBox="1"/>
          <p:nvPr>
            <p:ph type="title"/>
          </p:nvPr>
        </p:nvSpPr>
        <p:spPr>
          <a:xfrm>
            <a:off x="491400" y="1929600"/>
            <a:ext cx="2267700" cy="1284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3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6">
  <p:cSld name="TITLE_ONLY_2_1_1">
    <p:bg>
      <p:bgPr>
        <a:solidFill>
          <a:schemeClr val="dk1"/>
        </a:solidFill>
      </p:bgPr>
    </p:bg>
    <p:spTree>
      <p:nvGrpSpPr>
        <p:cNvPr id="231" name="Shape 231"/>
        <p:cNvGrpSpPr/>
        <p:nvPr/>
      </p:nvGrpSpPr>
      <p:grpSpPr>
        <a:xfrm>
          <a:off x="0" y="0"/>
          <a:ext cx="0" cy="0"/>
          <a:chOff x="0" y="0"/>
          <a:chExt cx="0" cy="0"/>
        </a:xfrm>
      </p:grpSpPr>
      <p:sp>
        <p:nvSpPr>
          <p:cNvPr id="232" name="Google Shape;232;p40"/>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txBox="1"/>
          <p:nvPr>
            <p:ph type="title"/>
          </p:nvPr>
        </p:nvSpPr>
        <p:spPr>
          <a:xfrm>
            <a:off x="6172200" y="420540"/>
            <a:ext cx="2267700" cy="1284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3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3189572" y="-61450"/>
            <a:ext cx="6166500" cy="525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txBox="1"/>
          <p:nvPr>
            <p:ph type="title"/>
          </p:nvPr>
        </p:nvSpPr>
        <p:spPr>
          <a:xfrm>
            <a:off x="233850" y="1794300"/>
            <a:ext cx="2782800" cy="15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5"/>
          <p:cNvSpPr txBox="1"/>
          <p:nvPr>
            <p:ph idx="1" type="subTitle"/>
          </p:nvPr>
        </p:nvSpPr>
        <p:spPr>
          <a:xfrm>
            <a:off x="4153278" y="3146801"/>
            <a:ext cx="18378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r">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gn="r">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gn="r">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gn="r">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gn="r">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gn="r">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gn="r">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gn="r">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35" name="Google Shape;35;p5"/>
          <p:cNvSpPr txBox="1"/>
          <p:nvPr>
            <p:ph idx="2" type="subTitle"/>
          </p:nvPr>
        </p:nvSpPr>
        <p:spPr>
          <a:xfrm>
            <a:off x="3906378" y="3458361"/>
            <a:ext cx="2084700" cy="1115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1pPr>
            <a:lvl2pPr lvl="1"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2pPr>
            <a:lvl3pPr lvl="2"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3pPr>
            <a:lvl4pPr lvl="3"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4pPr>
            <a:lvl5pPr lvl="4"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5pPr>
            <a:lvl6pPr lvl="5"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6pPr>
            <a:lvl7pPr lvl="6"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7pPr>
            <a:lvl8pPr lvl="7"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8pPr>
            <a:lvl9pPr lvl="8"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9pPr>
          </a:lstStyle>
          <a:p/>
        </p:txBody>
      </p:sp>
      <p:sp>
        <p:nvSpPr>
          <p:cNvPr id="36" name="Google Shape;36;p5"/>
          <p:cNvSpPr txBox="1"/>
          <p:nvPr>
            <p:ph idx="3" type="subTitle"/>
          </p:nvPr>
        </p:nvSpPr>
        <p:spPr>
          <a:xfrm>
            <a:off x="6374237" y="580394"/>
            <a:ext cx="19200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37" name="Google Shape;37;p5"/>
          <p:cNvSpPr txBox="1"/>
          <p:nvPr>
            <p:ph idx="4" type="subTitle"/>
          </p:nvPr>
        </p:nvSpPr>
        <p:spPr>
          <a:xfrm>
            <a:off x="6374239" y="883466"/>
            <a:ext cx="2082300" cy="111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2pPr>
            <a:lvl3pPr lvl="2"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3pPr>
            <a:lvl4pPr lvl="3"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4pPr>
            <a:lvl5pPr lvl="4"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5pPr>
            <a:lvl6pPr lvl="5"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6pPr>
            <a:lvl7pPr lvl="6"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7pPr>
            <a:lvl8pPr lvl="7"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8pPr>
            <a:lvl9pPr lvl="8"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7">
  <p:cSld name="TITLE_ONLY_4">
    <p:spTree>
      <p:nvGrpSpPr>
        <p:cNvPr id="234" name="Shape 234"/>
        <p:cNvGrpSpPr/>
        <p:nvPr/>
      </p:nvGrpSpPr>
      <p:grpSpPr>
        <a:xfrm>
          <a:off x="0" y="0"/>
          <a:ext cx="0" cy="0"/>
          <a:chOff x="0" y="0"/>
          <a:chExt cx="0" cy="0"/>
        </a:xfrm>
      </p:grpSpPr>
      <p:sp>
        <p:nvSpPr>
          <p:cNvPr id="235" name="Google Shape;235;p41"/>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1"/>
          <p:cNvSpPr/>
          <p:nvPr/>
        </p:nvSpPr>
        <p:spPr>
          <a:xfrm>
            <a:off x="2897" y="-49925"/>
            <a:ext cx="9144000" cy="5208300"/>
          </a:xfrm>
          <a:prstGeom prst="rect">
            <a:avLst/>
          </a:prstGeom>
          <a:solidFill>
            <a:schemeClr val="dk1">
              <a:alpha val="64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1"/>
          <p:cNvSpPr/>
          <p:nvPr/>
        </p:nvSpPr>
        <p:spPr>
          <a:xfrm>
            <a:off x="2724150" y="0"/>
            <a:ext cx="36957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cxnSp>
        <p:nvCxnSpPr>
          <p:cNvPr id="238" name="Google Shape;238;p41"/>
          <p:cNvCxnSpPr/>
          <p:nvPr/>
        </p:nvCxnSpPr>
        <p:spPr>
          <a:xfrm>
            <a:off x="2703648" y="106200"/>
            <a:ext cx="3811800" cy="0"/>
          </a:xfrm>
          <a:prstGeom prst="straightConnector1">
            <a:avLst/>
          </a:prstGeom>
          <a:noFill/>
          <a:ln cap="flat" cmpd="sng" w="19050">
            <a:solidFill>
              <a:schemeClr val="dk1"/>
            </a:solidFill>
            <a:prstDash val="solid"/>
            <a:round/>
            <a:headEnd len="med" w="med" type="none"/>
            <a:tailEnd len="med" w="med" type="none"/>
          </a:ln>
        </p:spPr>
      </p:cxnSp>
      <p:cxnSp>
        <p:nvCxnSpPr>
          <p:cNvPr id="239" name="Google Shape;239;p41"/>
          <p:cNvCxnSpPr/>
          <p:nvPr/>
        </p:nvCxnSpPr>
        <p:spPr>
          <a:xfrm>
            <a:off x="2703648" y="5037300"/>
            <a:ext cx="3811800" cy="0"/>
          </a:xfrm>
          <a:prstGeom prst="straightConnector1">
            <a:avLst/>
          </a:prstGeom>
          <a:noFill/>
          <a:ln cap="flat" cmpd="sng" w="19050">
            <a:solidFill>
              <a:schemeClr val="dk1"/>
            </a:solidFill>
            <a:prstDash val="solid"/>
            <a:round/>
            <a:headEnd len="med" w="med" type="none"/>
            <a:tailEnd len="med" w="med" type="none"/>
          </a:ln>
        </p:spPr>
      </p:cxnSp>
      <p:sp>
        <p:nvSpPr>
          <p:cNvPr id="240" name="Google Shape;240;p41"/>
          <p:cNvSpPr txBox="1"/>
          <p:nvPr>
            <p:ph type="title"/>
          </p:nvPr>
        </p:nvSpPr>
        <p:spPr>
          <a:xfrm>
            <a:off x="2724150" y="354084"/>
            <a:ext cx="3695700" cy="78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8">
  <p:cSld name="TITLE_ONLY_4_1">
    <p:bg>
      <p:bgPr>
        <a:solidFill>
          <a:schemeClr val="dk1"/>
        </a:solidFill>
      </p:bgPr>
    </p:bg>
    <p:spTree>
      <p:nvGrpSpPr>
        <p:cNvPr id="241" name="Shape 241"/>
        <p:cNvGrpSpPr/>
        <p:nvPr/>
      </p:nvGrpSpPr>
      <p:grpSpPr>
        <a:xfrm>
          <a:off x="0" y="0"/>
          <a:ext cx="0" cy="0"/>
          <a:chOff x="0" y="0"/>
          <a:chExt cx="0" cy="0"/>
        </a:xfrm>
      </p:grpSpPr>
      <p:sp>
        <p:nvSpPr>
          <p:cNvPr id="242" name="Google Shape;242;p42"/>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2"/>
          <p:cNvSpPr txBox="1"/>
          <p:nvPr>
            <p:ph type="title"/>
          </p:nvPr>
        </p:nvSpPr>
        <p:spPr>
          <a:xfrm>
            <a:off x="713225" y="682725"/>
            <a:ext cx="2084100" cy="78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4">
    <p:spTree>
      <p:nvGrpSpPr>
        <p:cNvPr id="244" name="Shape 244"/>
        <p:cNvGrpSpPr/>
        <p:nvPr/>
      </p:nvGrpSpPr>
      <p:grpSpPr>
        <a:xfrm>
          <a:off x="0" y="0"/>
          <a:ext cx="0" cy="0"/>
          <a:chOff x="0" y="0"/>
          <a:chExt cx="0" cy="0"/>
        </a:xfrm>
      </p:grpSpPr>
      <p:sp>
        <p:nvSpPr>
          <p:cNvPr id="245" name="Google Shape;245;p43"/>
          <p:cNvSpPr txBox="1"/>
          <p:nvPr>
            <p:ph type="title"/>
          </p:nvPr>
        </p:nvSpPr>
        <p:spPr>
          <a:xfrm>
            <a:off x="678626" y="323575"/>
            <a:ext cx="7795500" cy="73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6" name="Google Shape;246;p43"/>
          <p:cNvSpPr txBox="1"/>
          <p:nvPr>
            <p:ph idx="1" type="subTitle"/>
          </p:nvPr>
        </p:nvSpPr>
        <p:spPr>
          <a:xfrm>
            <a:off x="1129018" y="1419022"/>
            <a:ext cx="18744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247" name="Google Shape;247;p43"/>
          <p:cNvSpPr txBox="1"/>
          <p:nvPr>
            <p:ph idx="2" type="subTitle"/>
          </p:nvPr>
        </p:nvSpPr>
        <p:spPr>
          <a:xfrm>
            <a:off x="1005268" y="1701365"/>
            <a:ext cx="21219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48" name="Google Shape;248;p43"/>
          <p:cNvSpPr txBox="1"/>
          <p:nvPr>
            <p:ph idx="3" type="subTitle"/>
          </p:nvPr>
        </p:nvSpPr>
        <p:spPr>
          <a:xfrm>
            <a:off x="3549953" y="1414222"/>
            <a:ext cx="18744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249" name="Google Shape;249;p43"/>
          <p:cNvSpPr txBox="1"/>
          <p:nvPr>
            <p:ph idx="4" type="subTitle"/>
          </p:nvPr>
        </p:nvSpPr>
        <p:spPr>
          <a:xfrm>
            <a:off x="3426503" y="1701365"/>
            <a:ext cx="212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0" name="Google Shape;250;p43"/>
          <p:cNvSpPr txBox="1"/>
          <p:nvPr>
            <p:ph idx="5" type="subTitle"/>
          </p:nvPr>
        </p:nvSpPr>
        <p:spPr>
          <a:xfrm>
            <a:off x="6059184" y="1414222"/>
            <a:ext cx="18717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251" name="Google Shape;251;p43"/>
          <p:cNvSpPr txBox="1"/>
          <p:nvPr>
            <p:ph idx="6" type="subTitle"/>
          </p:nvPr>
        </p:nvSpPr>
        <p:spPr>
          <a:xfrm>
            <a:off x="5883984" y="1701365"/>
            <a:ext cx="22221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2" name="Google Shape;252;p43"/>
          <p:cNvSpPr txBox="1"/>
          <p:nvPr>
            <p:ph idx="7" type="subTitle"/>
          </p:nvPr>
        </p:nvSpPr>
        <p:spPr>
          <a:xfrm>
            <a:off x="1129018" y="2684950"/>
            <a:ext cx="18744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253" name="Google Shape;253;p43"/>
          <p:cNvSpPr txBox="1"/>
          <p:nvPr>
            <p:ph idx="8" type="subTitle"/>
          </p:nvPr>
        </p:nvSpPr>
        <p:spPr>
          <a:xfrm>
            <a:off x="1005268" y="2947812"/>
            <a:ext cx="21219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4" name="Google Shape;254;p43"/>
          <p:cNvSpPr txBox="1"/>
          <p:nvPr>
            <p:ph idx="9" type="subTitle"/>
          </p:nvPr>
        </p:nvSpPr>
        <p:spPr>
          <a:xfrm>
            <a:off x="3551303" y="2684950"/>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255" name="Google Shape;255;p43"/>
          <p:cNvSpPr txBox="1"/>
          <p:nvPr>
            <p:ph idx="13" type="subTitle"/>
          </p:nvPr>
        </p:nvSpPr>
        <p:spPr>
          <a:xfrm>
            <a:off x="3426503" y="2949365"/>
            <a:ext cx="212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6" name="Google Shape;256;p43"/>
          <p:cNvSpPr txBox="1"/>
          <p:nvPr>
            <p:ph idx="14" type="subTitle"/>
          </p:nvPr>
        </p:nvSpPr>
        <p:spPr>
          <a:xfrm>
            <a:off x="6059184" y="2684950"/>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257" name="Google Shape;257;p43"/>
          <p:cNvSpPr txBox="1"/>
          <p:nvPr>
            <p:ph idx="15" type="subTitle"/>
          </p:nvPr>
        </p:nvSpPr>
        <p:spPr>
          <a:xfrm>
            <a:off x="5934384" y="2949365"/>
            <a:ext cx="212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8" name="Google Shape;258;p4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4_1">
    <p:bg>
      <p:bgPr>
        <a:solidFill>
          <a:schemeClr val="dk1"/>
        </a:solidFill>
      </p:bgPr>
    </p:bg>
    <p:spTree>
      <p:nvGrpSpPr>
        <p:cNvPr id="259" name="Shape 259"/>
        <p:cNvGrpSpPr/>
        <p:nvPr/>
      </p:nvGrpSpPr>
      <p:grpSpPr>
        <a:xfrm>
          <a:off x="0" y="0"/>
          <a:ext cx="0" cy="0"/>
          <a:chOff x="0" y="0"/>
          <a:chExt cx="0" cy="0"/>
        </a:xfrm>
      </p:grpSpPr>
      <p:sp>
        <p:nvSpPr>
          <p:cNvPr id="260" name="Google Shape;260;p44"/>
          <p:cNvSpPr txBox="1"/>
          <p:nvPr>
            <p:ph type="title"/>
          </p:nvPr>
        </p:nvSpPr>
        <p:spPr>
          <a:xfrm>
            <a:off x="2397750" y="323575"/>
            <a:ext cx="6076500" cy="734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1" name="Google Shape;261;p44"/>
          <p:cNvSpPr txBox="1"/>
          <p:nvPr>
            <p:ph idx="1" type="subTitle"/>
          </p:nvPr>
        </p:nvSpPr>
        <p:spPr>
          <a:xfrm>
            <a:off x="3201193" y="1571422"/>
            <a:ext cx="1874400" cy="27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a:solidFill>
                  <a:schemeClr val="lt1"/>
                </a:solidFill>
                <a:latin typeface="Bebas Neue"/>
                <a:ea typeface="Bebas Neue"/>
                <a:cs typeface="Bebas Neue"/>
                <a:sym typeface="Bebas Neue"/>
              </a:defRPr>
            </a:lvl2pPr>
            <a:lvl3pPr lvl="2" rtl="0">
              <a:lnSpc>
                <a:spcPct val="100000"/>
              </a:lnSpc>
              <a:spcBef>
                <a:spcPts val="0"/>
              </a:spcBef>
              <a:spcAft>
                <a:spcPts val="0"/>
              </a:spcAft>
              <a:buNone/>
              <a:defRPr>
                <a:solidFill>
                  <a:schemeClr val="lt1"/>
                </a:solidFill>
                <a:latin typeface="Bebas Neue"/>
                <a:ea typeface="Bebas Neue"/>
                <a:cs typeface="Bebas Neue"/>
                <a:sym typeface="Bebas Neue"/>
              </a:defRPr>
            </a:lvl3pPr>
            <a:lvl4pPr lvl="3" rtl="0">
              <a:lnSpc>
                <a:spcPct val="100000"/>
              </a:lnSpc>
              <a:spcBef>
                <a:spcPts val="0"/>
              </a:spcBef>
              <a:spcAft>
                <a:spcPts val="0"/>
              </a:spcAft>
              <a:buNone/>
              <a:defRPr>
                <a:solidFill>
                  <a:schemeClr val="lt1"/>
                </a:solidFill>
                <a:latin typeface="Bebas Neue"/>
                <a:ea typeface="Bebas Neue"/>
                <a:cs typeface="Bebas Neue"/>
                <a:sym typeface="Bebas Neue"/>
              </a:defRPr>
            </a:lvl4pPr>
            <a:lvl5pPr lvl="4" rtl="0">
              <a:lnSpc>
                <a:spcPct val="100000"/>
              </a:lnSpc>
              <a:spcBef>
                <a:spcPts val="0"/>
              </a:spcBef>
              <a:spcAft>
                <a:spcPts val="0"/>
              </a:spcAft>
              <a:buNone/>
              <a:defRPr>
                <a:solidFill>
                  <a:schemeClr val="lt1"/>
                </a:solidFill>
                <a:latin typeface="Bebas Neue"/>
                <a:ea typeface="Bebas Neue"/>
                <a:cs typeface="Bebas Neue"/>
                <a:sym typeface="Bebas Neue"/>
              </a:defRPr>
            </a:lvl5pPr>
            <a:lvl6pPr lvl="5" rtl="0">
              <a:lnSpc>
                <a:spcPct val="100000"/>
              </a:lnSpc>
              <a:spcBef>
                <a:spcPts val="0"/>
              </a:spcBef>
              <a:spcAft>
                <a:spcPts val="0"/>
              </a:spcAft>
              <a:buNone/>
              <a:defRPr>
                <a:solidFill>
                  <a:schemeClr val="lt1"/>
                </a:solidFill>
                <a:latin typeface="Bebas Neue"/>
                <a:ea typeface="Bebas Neue"/>
                <a:cs typeface="Bebas Neue"/>
                <a:sym typeface="Bebas Neue"/>
              </a:defRPr>
            </a:lvl6pPr>
            <a:lvl7pPr lvl="6" rtl="0">
              <a:lnSpc>
                <a:spcPct val="100000"/>
              </a:lnSpc>
              <a:spcBef>
                <a:spcPts val="0"/>
              </a:spcBef>
              <a:spcAft>
                <a:spcPts val="0"/>
              </a:spcAft>
              <a:buNone/>
              <a:defRPr>
                <a:solidFill>
                  <a:schemeClr val="lt1"/>
                </a:solidFill>
                <a:latin typeface="Bebas Neue"/>
                <a:ea typeface="Bebas Neue"/>
                <a:cs typeface="Bebas Neue"/>
                <a:sym typeface="Bebas Neue"/>
              </a:defRPr>
            </a:lvl7pPr>
            <a:lvl8pPr lvl="7" rtl="0">
              <a:lnSpc>
                <a:spcPct val="100000"/>
              </a:lnSpc>
              <a:spcBef>
                <a:spcPts val="0"/>
              </a:spcBef>
              <a:spcAft>
                <a:spcPts val="0"/>
              </a:spcAft>
              <a:buNone/>
              <a:defRPr>
                <a:solidFill>
                  <a:schemeClr val="lt1"/>
                </a:solidFill>
                <a:latin typeface="Bebas Neue"/>
                <a:ea typeface="Bebas Neue"/>
                <a:cs typeface="Bebas Neue"/>
                <a:sym typeface="Bebas Neue"/>
              </a:defRPr>
            </a:lvl8pPr>
            <a:lvl9pPr lvl="8" rtl="0">
              <a:lnSpc>
                <a:spcPct val="100000"/>
              </a:lnSpc>
              <a:spcBef>
                <a:spcPts val="0"/>
              </a:spcBef>
              <a:spcAft>
                <a:spcPts val="0"/>
              </a:spcAft>
              <a:buNone/>
              <a:defRPr>
                <a:solidFill>
                  <a:schemeClr val="lt1"/>
                </a:solidFill>
                <a:latin typeface="Bebas Neue"/>
                <a:ea typeface="Bebas Neue"/>
                <a:cs typeface="Bebas Neue"/>
                <a:sym typeface="Bebas Neue"/>
              </a:defRPr>
            </a:lvl9pPr>
          </a:lstStyle>
          <a:p/>
        </p:txBody>
      </p:sp>
      <p:sp>
        <p:nvSpPr>
          <p:cNvPr id="262" name="Google Shape;262;p44"/>
          <p:cNvSpPr txBox="1"/>
          <p:nvPr>
            <p:ph idx="2" type="subTitle"/>
          </p:nvPr>
        </p:nvSpPr>
        <p:spPr>
          <a:xfrm>
            <a:off x="3201193" y="1853765"/>
            <a:ext cx="2121900" cy="47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63" name="Google Shape;263;p44"/>
          <p:cNvSpPr txBox="1"/>
          <p:nvPr>
            <p:ph idx="3" type="subTitle"/>
          </p:nvPr>
        </p:nvSpPr>
        <p:spPr>
          <a:xfrm>
            <a:off x="6341184" y="1566622"/>
            <a:ext cx="1874400" cy="28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a:solidFill>
                  <a:schemeClr val="lt1"/>
                </a:solidFill>
                <a:latin typeface="Bebas Neue"/>
                <a:ea typeface="Bebas Neue"/>
                <a:cs typeface="Bebas Neue"/>
                <a:sym typeface="Bebas Neue"/>
              </a:defRPr>
            </a:lvl2pPr>
            <a:lvl3pPr lvl="2" rtl="0">
              <a:lnSpc>
                <a:spcPct val="100000"/>
              </a:lnSpc>
              <a:spcBef>
                <a:spcPts val="0"/>
              </a:spcBef>
              <a:spcAft>
                <a:spcPts val="0"/>
              </a:spcAft>
              <a:buNone/>
              <a:defRPr>
                <a:solidFill>
                  <a:schemeClr val="lt1"/>
                </a:solidFill>
                <a:latin typeface="Bebas Neue"/>
                <a:ea typeface="Bebas Neue"/>
                <a:cs typeface="Bebas Neue"/>
                <a:sym typeface="Bebas Neue"/>
              </a:defRPr>
            </a:lvl3pPr>
            <a:lvl4pPr lvl="3" rtl="0">
              <a:lnSpc>
                <a:spcPct val="100000"/>
              </a:lnSpc>
              <a:spcBef>
                <a:spcPts val="0"/>
              </a:spcBef>
              <a:spcAft>
                <a:spcPts val="0"/>
              </a:spcAft>
              <a:buNone/>
              <a:defRPr>
                <a:solidFill>
                  <a:schemeClr val="lt1"/>
                </a:solidFill>
                <a:latin typeface="Bebas Neue"/>
                <a:ea typeface="Bebas Neue"/>
                <a:cs typeface="Bebas Neue"/>
                <a:sym typeface="Bebas Neue"/>
              </a:defRPr>
            </a:lvl4pPr>
            <a:lvl5pPr lvl="4" rtl="0">
              <a:lnSpc>
                <a:spcPct val="100000"/>
              </a:lnSpc>
              <a:spcBef>
                <a:spcPts val="0"/>
              </a:spcBef>
              <a:spcAft>
                <a:spcPts val="0"/>
              </a:spcAft>
              <a:buNone/>
              <a:defRPr>
                <a:solidFill>
                  <a:schemeClr val="lt1"/>
                </a:solidFill>
                <a:latin typeface="Bebas Neue"/>
                <a:ea typeface="Bebas Neue"/>
                <a:cs typeface="Bebas Neue"/>
                <a:sym typeface="Bebas Neue"/>
              </a:defRPr>
            </a:lvl5pPr>
            <a:lvl6pPr lvl="5" rtl="0">
              <a:lnSpc>
                <a:spcPct val="100000"/>
              </a:lnSpc>
              <a:spcBef>
                <a:spcPts val="0"/>
              </a:spcBef>
              <a:spcAft>
                <a:spcPts val="0"/>
              </a:spcAft>
              <a:buNone/>
              <a:defRPr>
                <a:solidFill>
                  <a:schemeClr val="lt1"/>
                </a:solidFill>
                <a:latin typeface="Bebas Neue"/>
                <a:ea typeface="Bebas Neue"/>
                <a:cs typeface="Bebas Neue"/>
                <a:sym typeface="Bebas Neue"/>
              </a:defRPr>
            </a:lvl6pPr>
            <a:lvl7pPr lvl="6" rtl="0">
              <a:lnSpc>
                <a:spcPct val="100000"/>
              </a:lnSpc>
              <a:spcBef>
                <a:spcPts val="0"/>
              </a:spcBef>
              <a:spcAft>
                <a:spcPts val="0"/>
              </a:spcAft>
              <a:buNone/>
              <a:defRPr>
                <a:solidFill>
                  <a:schemeClr val="lt1"/>
                </a:solidFill>
                <a:latin typeface="Bebas Neue"/>
                <a:ea typeface="Bebas Neue"/>
                <a:cs typeface="Bebas Neue"/>
                <a:sym typeface="Bebas Neue"/>
              </a:defRPr>
            </a:lvl7pPr>
            <a:lvl8pPr lvl="7" rtl="0">
              <a:lnSpc>
                <a:spcPct val="100000"/>
              </a:lnSpc>
              <a:spcBef>
                <a:spcPts val="0"/>
              </a:spcBef>
              <a:spcAft>
                <a:spcPts val="0"/>
              </a:spcAft>
              <a:buNone/>
              <a:defRPr>
                <a:solidFill>
                  <a:schemeClr val="lt1"/>
                </a:solidFill>
                <a:latin typeface="Bebas Neue"/>
                <a:ea typeface="Bebas Neue"/>
                <a:cs typeface="Bebas Neue"/>
                <a:sym typeface="Bebas Neue"/>
              </a:defRPr>
            </a:lvl8pPr>
            <a:lvl9pPr lvl="8" rtl="0">
              <a:lnSpc>
                <a:spcPct val="100000"/>
              </a:lnSpc>
              <a:spcBef>
                <a:spcPts val="0"/>
              </a:spcBef>
              <a:spcAft>
                <a:spcPts val="0"/>
              </a:spcAft>
              <a:buNone/>
              <a:defRPr>
                <a:solidFill>
                  <a:schemeClr val="lt1"/>
                </a:solidFill>
                <a:latin typeface="Bebas Neue"/>
                <a:ea typeface="Bebas Neue"/>
                <a:cs typeface="Bebas Neue"/>
                <a:sym typeface="Bebas Neue"/>
              </a:defRPr>
            </a:lvl9pPr>
          </a:lstStyle>
          <a:p/>
        </p:txBody>
      </p:sp>
      <p:sp>
        <p:nvSpPr>
          <p:cNvPr id="264" name="Google Shape;264;p44"/>
          <p:cNvSpPr txBox="1"/>
          <p:nvPr>
            <p:ph idx="4" type="subTitle"/>
          </p:nvPr>
        </p:nvSpPr>
        <p:spPr>
          <a:xfrm>
            <a:off x="6341184" y="1853765"/>
            <a:ext cx="21213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65" name="Google Shape;265;p44"/>
          <p:cNvSpPr txBox="1"/>
          <p:nvPr>
            <p:ph idx="5" type="subTitle"/>
          </p:nvPr>
        </p:nvSpPr>
        <p:spPr>
          <a:xfrm>
            <a:off x="6341184" y="2665518"/>
            <a:ext cx="1871700" cy="28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a:solidFill>
                  <a:schemeClr val="lt1"/>
                </a:solidFill>
                <a:latin typeface="Bebas Neue"/>
                <a:ea typeface="Bebas Neue"/>
                <a:cs typeface="Bebas Neue"/>
                <a:sym typeface="Bebas Neue"/>
              </a:defRPr>
            </a:lvl2pPr>
            <a:lvl3pPr lvl="2" rtl="0">
              <a:lnSpc>
                <a:spcPct val="100000"/>
              </a:lnSpc>
              <a:spcBef>
                <a:spcPts val="0"/>
              </a:spcBef>
              <a:spcAft>
                <a:spcPts val="0"/>
              </a:spcAft>
              <a:buNone/>
              <a:defRPr>
                <a:solidFill>
                  <a:schemeClr val="lt1"/>
                </a:solidFill>
                <a:latin typeface="Bebas Neue"/>
                <a:ea typeface="Bebas Neue"/>
                <a:cs typeface="Bebas Neue"/>
                <a:sym typeface="Bebas Neue"/>
              </a:defRPr>
            </a:lvl3pPr>
            <a:lvl4pPr lvl="3" rtl="0">
              <a:lnSpc>
                <a:spcPct val="100000"/>
              </a:lnSpc>
              <a:spcBef>
                <a:spcPts val="0"/>
              </a:spcBef>
              <a:spcAft>
                <a:spcPts val="0"/>
              </a:spcAft>
              <a:buNone/>
              <a:defRPr>
                <a:solidFill>
                  <a:schemeClr val="lt1"/>
                </a:solidFill>
                <a:latin typeface="Bebas Neue"/>
                <a:ea typeface="Bebas Neue"/>
                <a:cs typeface="Bebas Neue"/>
                <a:sym typeface="Bebas Neue"/>
              </a:defRPr>
            </a:lvl4pPr>
            <a:lvl5pPr lvl="4" rtl="0">
              <a:lnSpc>
                <a:spcPct val="100000"/>
              </a:lnSpc>
              <a:spcBef>
                <a:spcPts val="0"/>
              </a:spcBef>
              <a:spcAft>
                <a:spcPts val="0"/>
              </a:spcAft>
              <a:buNone/>
              <a:defRPr>
                <a:solidFill>
                  <a:schemeClr val="lt1"/>
                </a:solidFill>
                <a:latin typeface="Bebas Neue"/>
                <a:ea typeface="Bebas Neue"/>
                <a:cs typeface="Bebas Neue"/>
                <a:sym typeface="Bebas Neue"/>
              </a:defRPr>
            </a:lvl5pPr>
            <a:lvl6pPr lvl="5" rtl="0">
              <a:lnSpc>
                <a:spcPct val="100000"/>
              </a:lnSpc>
              <a:spcBef>
                <a:spcPts val="0"/>
              </a:spcBef>
              <a:spcAft>
                <a:spcPts val="0"/>
              </a:spcAft>
              <a:buNone/>
              <a:defRPr>
                <a:solidFill>
                  <a:schemeClr val="lt1"/>
                </a:solidFill>
                <a:latin typeface="Bebas Neue"/>
                <a:ea typeface="Bebas Neue"/>
                <a:cs typeface="Bebas Neue"/>
                <a:sym typeface="Bebas Neue"/>
              </a:defRPr>
            </a:lvl6pPr>
            <a:lvl7pPr lvl="6" rtl="0">
              <a:lnSpc>
                <a:spcPct val="100000"/>
              </a:lnSpc>
              <a:spcBef>
                <a:spcPts val="0"/>
              </a:spcBef>
              <a:spcAft>
                <a:spcPts val="0"/>
              </a:spcAft>
              <a:buNone/>
              <a:defRPr>
                <a:solidFill>
                  <a:schemeClr val="lt1"/>
                </a:solidFill>
                <a:latin typeface="Bebas Neue"/>
                <a:ea typeface="Bebas Neue"/>
                <a:cs typeface="Bebas Neue"/>
                <a:sym typeface="Bebas Neue"/>
              </a:defRPr>
            </a:lvl7pPr>
            <a:lvl8pPr lvl="7" rtl="0">
              <a:lnSpc>
                <a:spcPct val="100000"/>
              </a:lnSpc>
              <a:spcBef>
                <a:spcPts val="0"/>
              </a:spcBef>
              <a:spcAft>
                <a:spcPts val="0"/>
              </a:spcAft>
              <a:buNone/>
              <a:defRPr>
                <a:solidFill>
                  <a:schemeClr val="lt1"/>
                </a:solidFill>
                <a:latin typeface="Bebas Neue"/>
                <a:ea typeface="Bebas Neue"/>
                <a:cs typeface="Bebas Neue"/>
                <a:sym typeface="Bebas Neue"/>
              </a:defRPr>
            </a:lvl8pPr>
            <a:lvl9pPr lvl="8" rtl="0">
              <a:lnSpc>
                <a:spcPct val="100000"/>
              </a:lnSpc>
              <a:spcBef>
                <a:spcPts val="0"/>
              </a:spcBef>
              <a:spcAft>
                <a:spcPts val="0"/>
              </a:spcAft>
              <a:buNone/>
              <a:defRPr>
                <a:solidFill>
                  <a:schemeClr val="lt1"/>
                </a:solidFill>
                <a:latin typeface="Bebas Neue"/>
                <a:ea typeface="Bebas Neue"/>
                <a:cs typeface="Bebas Neue"/>
                <a:sym typeface="Bebas Neue"/>
              </a:defRPr>
            </a:lvl9pPr>
          </a:lstStyle>
          <a:p/>
        </p:txBody>
      </p:sp>
      <p:sp>
        <p:nvSpPr>
          <p:cNvPr id="266" name="Google Shape;266;p44"/>
          <p:cNvSpPr txBox="1"/>
          <p:nvPr>
            <p:ph idx="6" type="subTitle"/>
          </p:nvPr>
        </p:nvSpPr>
        <p:spPr>
          <a:xfrm>
            <a:off x="6341184" y="2952661"/>
            <a:ext cx="2222100" cy="47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67" name="Google Shape;267;p44"/>
          <p:cNvSpPr txBox="1"/>
          <p:nvPr>
            <p:ph idx="7" type="subTitle"/>
          </p:nvPr>
        </p:nvSpPr>
        <p:spPr>
          <a:xfrm>
            <a:off x="3201193" y="2670711"/>
            <a:ext cx="1874400" cy="283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solidFill>
                  <a:schemeClr val="lt1"/>
                </a:solidFill>
                <a:latin typeface="Bebas Neue"/>
                <a:ea typeface="Bebas Neue"/>
                <a:cs typeface="Bebas Neue"/>
                <a:sym typeface="Bebas Neue"/>
              </a:defRPr>
            </a:lvl1pPr>
            <a:lvl2pPr lvl="1" rtl="0">
              <a:spcBef>
                <a:spcPts val="0"/>
              </a:spcBef>
              <a:spcAft>
                <a:spcPts val="0"/>
              </a:spcAft>
              <a:buNone/>
              <a:defRPr>
                <a:solidFill>
                  <a:schemeClr val="lt1"/>
                </a:solidFill>
                <a:latin typeface="Bebas Neue"/>
                <a:ea typeface="Bebas Neue"/>
                <a:cs typeface="Bebas Neue"/>
                <a:sym typeface="Bebas Neue"/>
              </a:defRPr>
            </a:lvl2pPr>
            <a:lvl3pPr lvl="2" rtl="0">
              <a:spcBef>
                <a:spcPts val="0"/>
              </a:spcBef>
              <a:spcAft>
                <a:spcPts val="0"/>
              </a:spcAft>
              <a:buNone/>
              <a:defRPr>
                <a:solidFill>
                  <a:schemeClr val="lt1"/>
                </a:solidFill>
                <a:latin typeface="Bebas Neue"/>
                <a:ea typeface="Bebas Neue"/>
                <a:cs typeface="Bebas Neue"/>
                <a:sym typeface="Bebas Neue"/>
              </a:defRPr>
            </a:lvl3pPr>
            <a:lvl4pPr lvl="3" rtl="0">
              <a:spcBef>
                <a:spcPts val="0"/>
              </a:spcBef>
              <a:spcAft>
                <a:spcPts val="0"/>
              </a:spcAft>
              <a:buNone/>
              <a:defRPr>
                <a:solidFill>
                  <a:schemeClr val="lt1"/>
                </a:solidFill>
                <a:latin typeface="Bebas Neue"/>
                <a:ea typeface="Bebas Neue"/>
                <a:cs typeface="Bebas Neue"/>
                <a:sym typeface="Bebas Neue"/>
              </a:defRPr>
            </a:lvl4pPr>
            <a:lvl5pPr lvl="4" rtl="0">
              <a:spcBef>
                <a:spcPts val="0"/>
              </a:spcBef>
              <a:spcAft>
                <a:spcPts val="0"/>
              </a:spcAft>
              <a:buNone/>
              <a:defRPr>
                <a:solidFill>
                  <a:schemeClr val="lt1"/>
                </a:solidFill>
                <a:latin typeface="Bebas Neue"/>
                <a:ea typeface="Bebas Neue"/>
                <a:cs typeface="Bebas Neue"/>
                <a:sym typeface="Bebas Neue"/>
              </a:defRPr>
            </a:lvl5pPr>
            <a:lvl6pPr lvl="5" rtl="0">
              <a:spcBef>
                <a:spcPts val="0"/>
              </a:spcBef>
              <a:spcAft>
                <a:spcPts val="0"/>
              </a:spcAft>
              <a:buNone/>
              <a:defRPr>
                <a:solidFill>
                  <a:schemeClr val="lt1"/>
                </a:solidFill>
                <a:latin typeface="Bebas Neue"/>
                <a:ea typeface="Bebas Neue"/>
                <a:cs typeface="Bebas Neue"/>
                <a:sym typeface="Bebas Neue"/>
              </a:defRPr>
            </a:lvl6pPr>
            <a:lvl7pPr lvl="6" rtl="0">
              <a:spcBef>
                <a:spcPts val="0"/>
              </a:spcBef>
              <a:spcAft>
                <a:spcPts val="0"/>
              </a:spcAft>
              <a:buNone/>
              <a:defRPr>
                <a:solidFill>
                  <a:schemeClr val="lt1"/>
                </a:solidFill>
                <a:latin typeface="Bebas Neue"/>
                <a:ea typeface="Bebas Neue"/>
                <a:cs typeface="Bebas Neue"/>
                <a:sym typeface="Bebas Neue"/>
              </a:defRPr>
            </a:lvl7pPr>
            <a:lvl8pPr lvl="7" rtl="0">
              <a:spcBef>
                <a:spcPts val="0"/>
              </a:spcBef>
              <a:spcAft>
                <a:spcPts val="0"/>
              </a:spcAft>
              <a:buNone/>
              <a:defRPr>
                <a:solidFill>
                  <a:schemeClr val="lt1"/>
                </a:solidFill>
                <a:latin typeface="Bebas Neue"/>
                <a:ea typeface="Bebas Neue"/>
                <a:cs typeface="Bebas Neue"/>
                <a:sym typeface="Bebas Neue"/>
              </a:defRPr>
            </a:lvl8pPr>
            <a:lvl9pPr lvl="8" rtl="0">
              <a:spcBef>
                <a:spcPts val="0"/>
              </a:spcBef>
              <a:spcAft>
                <a:spcPts val="0"/>
              </a:spcAft>
              <a:buNone/>
              <a:defRPr>
                <a:solidFill>
                  <a:schemeClr val="lt1"/>
                </a:solidFill>
                <a:latin typeface="Bebas Neue"/>
                <a:ea typeface="Bebas Neue"/>
                <a:cs typeface="Bebas Neue"/>
                <a:sym typeface="Bebas Neue"/>
              </a:defRPr>
            </a:lvl9pPr>
          </a:lstStyle>
          <a:p/>
        </p:txBody>
      </p:sp>
      <p:sp>
        <p:nvSpPr>
          <p:cNvPr id="268" name="Google Shape;268;p44"/>
          <p:cNvSpPr txBox="1"/>
          <p:nvPr>
            <p:ph idx="8" type="subTitle"/>
          </p:nvPr>
        </p:nvSpPr>
        <p:spPr>
          <a:xfrm>
            <a:off x="3201193" y="2954334"/>
            <a:ext cx="21219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69" name="Google Shape;269;p44"/>
          <p:cNvSpPr txBox="1"/>
          <p:nvPr>
            <p:ph idx="9" type="subTitle"/>
          </p:nvPr>
        </p:nvSpPr>
        <p:spPr>
          <a:xfrm>
            <a:off x="3201193" y="3785607"/>
            <a:ext cx="1871700" cy="283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solidFill>
                  <a:schemeClr val="lt1"/>
                </a:solidFill>
                <a:latin typeface="Bebas Neue"/>
                <a:ea typeface="Bebas Neue"/>
                <a:cs typeface="Bebas Neue"/>
                <a:sym typeface="Bebas Neue"/>
              </a:defRPr>
            </a:lvl1pPr>
            <a:lvl2pPr lvl="1" rtl="0">
              <a:spcBef>
                <a:spcPts val="0"/>
              </a:spcBef>
              <a:spcAft>
                <a:spcPts val="0"/>
              </a:spcAft>
              <a:buNone/>
              <a:defRPr>
                <a:solidFill>
                  <a:schemeClr val="lt1"/>
                </a:solidFill>
                <a:latin typeface="Bebas Neue"/>
                <a:ea typeface="Bebas Neue"/>
                <a:cs typeface="Bebas Neue"/>
                <a:sym typeface="Bebas Neue"/>
              </a:defRPr>
            </a:lvl2pPr>
            <a:lvl3pPr lvl="2" rtl="0">
              <a:spcBef>
                <a:spcPts val="0"/>
              </a:spcBef>
              <a:spcAft>
                <a:spcPts val="0"/>
              </a:spcAft>
              <a:buNone/>
              <a:defRPr>
                <a:solidFill>
                  <a:schemeClr val="lt1"/>
                </a:solidFill>
                <a:latin typeface="Bebas Neue"/>
                <a:ea typeface="Bebas Neue"/>
                <a:cs typeface="Bebas Neue"/>
                <a:sym typeface="Bebas Neue"/>
              </a:defRPr>
            </a:lvl3pPr>
            <a:lvl4pPr lvl="3" rtl="0">
              <a:spcBef>
                <a:spcPts val="0"/>
              </a:spcBef>
              <a:spcAft>
                <a:spcPts val="0"/>
              </a:spcAft>
              <a:buNone/>
              <a:defRPr>
                <a:solidFill>
                  <a:schemeClr val="lt1"/>
                </a:solidFill>
                <a:latin typeface="Bebas Neue"/>
                <a:ea typeface="Bebas Neue"/>
                <a:cs typeface="Bebas Neue"/>
                <a:sym typeface="Bebas Neue"/>
              </a:defRPr>
            </a:lvl4pPr>
            <a:lvl5pPr lvl="4" rtl="0">
              <a:spcBef>
                <a:spcPts val="0"/>
              </a:spcBef>
              <a:spcAft>
                <a:spcPts val="0"/>
              </a:spcAft>
              <a:buNone/>
              <a:defRPr>
                <a:solidFill>
                  <a:schemeClr val="lt1"/>
                </a:solidFill>
                <a:latin typeface="Bebas Neue"/>
                <a:ea typeface="Bebas Neue"/>
                <a:cs typeface="Bebas Neue"/>
                <a:sym typeface="Bebas Neue"/>
              </a:defRPr>
            </a:lvl5pPr>
            <a:lvl6pPr lvl="5" rtl="0">
              <a:spcBef>
                <a:spcPts val="0"/>
              </a:spcBef>
              <a:spcAft>
                <a:spcPts val="0"/>
              </a:spcAft>
              <a:buNone/>
              <a:defRPr>
                <a:solidFill>
                  <a:schemeClr val="lt1"/>
                </a:solidFill>
                <a:latin typeface="Bebas Neue"/>
                <a:ea typeface="Bebas Neue"/>
                <a:cs typeface="Bebas Neue"/>
                <a:sym typeface="Bebas Neue"/>
              </a:defRPr>
            </a:lvl6pPr>
            <a:lvl7pPr lvl="6" rtl="0">
              <a:spcBef>
                <a:spcPts val="0"/>
              </a:spcBef>
              <a:spcAft>
                <a:spcPts val="0"/>
              </a:spcAft>
              <a:buNone/>
              <a:defRPr>
                <a:solidFill>
                  <a:schemeClr val="lt1"/>
                </a:solidFill>
                <a:latin typeface="Bebas Neue"/>
                <a:ea typeface="Bebas Neue"/>
                <a:cs typeface="Bebas Neue"/>
                <a:sym typeface="Bebas Neue"/>
              </a:defRPr>
            </a:lvl7pPr>
            <a:lvl8pPr lvl="7" rtl="0">
              <a:spcBef>
                <a:spcPts val="0"/>
              </a:spcBef>
              <a:spcAft>
                <a:spcPts val="0"/>
              </a:spcAft>
              <a:buNone/>
              <a:defRPr>
                <a:solidFill>
                  <a:schemeClr val="lt1"/>
                </a:solidFill>
                <a:latin typeface="Bebas Neue"/>
                <a:ea typeface="Bebas Neue"/>
                <a:cs typeface="Bebas Neue"/>
                <a:sym typeface="Bebas Neue"/>
              </a:defRPr>
            </a:lvl8pPr>
            <a:lvl9pPr lvl="8" rtl="0">
              <a:spcBef>
                <a:spcPts val="0"/>
              </a:spcBef>
              <a:spcAft>
                <a:spcPts val="0"/>
              </a:spcAft>
              <a:buNone/>
              <a:defRPr>
                <a:solidFill>
                  <a:schemeClr val="lt1"/>
                </a:solidFill>
                <a:latin typeface="Bebas Neue"/>
                <a:ea typeface="Bebas Neue"/>
                <a:cs typeface="Bebas Neue"/>
                <a:sym typeface="Bebas Neue"/>
              </a:defRPr>
            </a:lvl9pPr>
          </a:lstStyle>
          <a:p/>
        </p:txBody>
      </p:sp>
      <p:sp>
        <p:nvSpPr>
          <p:cNvPr id="270" name="Google Shape;270;p44"/>
          <p:cNvSpPr txBox="1"/>
          <p:nvPr>
            <p:ph idx="13" type="subTitle"/>
          </p:nvPr>
        </p:nvSpPr>
        <p:spPr>
          <a:xfrm>
            <a:off x="3201193" y="4070783"/>
            <a:ext cx="21213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71" name="Google Shape;271;p44"/>
          <p:cNvSpPr txBox="1"/>
          <p:nvPr>
            <p:ph idx="14" type="subTitle"/>
          </p:nvPr>
        </p:nvSpPr>
        <p:spPr>
          <a:xfrm>
            <a:off x="6341184" y="3787383"/>
            <a:ext cx="1871700" cy="283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solidFill>
                  <a:schemeClr val="lt1"/>
                </a:solidFill>
                <a:latin typeface="Bebas Neue"/>
                <a:ea typeface="Bebas Neue"/>
                <a:cs typeface="Bebas Neue"/>
                <a:sym typeface="Bebas Neue"/>
              </a:defRPr>
            </a:lvl1pPr>
            <a:lvl2pPr lvl="1" rtl="0">
              <a:spcBef>
                <a:spcPts val="0"/>
              </a:spcBef>
              <a:spcAft>
                <a:spcPts val="0"/>
              </a:spcAft>
              <a:buNone/>
              <a:defRPr>
                <a:solidFill>
                  <a:schemeClr val="lt1"/>
                </a:solidFill>
                <a:latin typeface="Bebas Neue"/>
                <a:ea typeface="Bebas Neue"/>
                <a:cs typeface="Bebas Neue"/>
                <a:sym typeface="Bebas Neue"/>
              </a:defRPr>
            </a:lvl2pPr>
            <a:lvl3pPr lvl="2" rtl="0">
              <a:spcBef>
                <a:spcPts val="0"/>
              </a:spcBef>
              <a:spcAft>
                <a:spcPts val="0"/>
              </a:spcAft>
              <a:buNone/>
              <a:defRPr>
                <a:solidFill>
                  <a:schemeClr val="lt1"/>
                </a:solidFill>
                <a:latin typeface="Bebas Neue"/>
                <a:ea typeface="Bebas Neue"/>
                <a:cs typeface="Bebas Neue"/>
                <a:sym typeface="Bebas Neue"/>
              </a:defRPr>
            </a:lvl3pPr>
            <a:lvl4pPr lvl="3" rtl="0">
              <a:spcBef>
                <a:spcPts val="0"/>
              </a:spcBef>
              <a:spcAft>
                <a:spcPts val="0"/>
              </a:spcAft>
              <a:buNone/>
              <a:defRPr>
                <a:solidFill>
                  <a:schemeClr val="lt1"/>
                </a:solidFill>
                <a:latin typeface="Bebas Neue"/>
                <a:ea typeface="Bebas Neue"/>
                <a:cs typeface="Bebas Neue"/>
                <a:sym typeface="Bebas Neue"/>
              </a:defRPr>
            </a:lvl4pPr>
            <a:lvl5pPr lvl="4" rtl="0">
              <a:spcBef>
                <a:spcPts val="0"/>
              </a:spcBef>
              <a:spcAft>
                <a:spcPts val="0"/>
              </a:spcAft>
              <a:buNone/>
              <a:defRPr>
                <a:solidFill>
                  <a:schemeClr val="lt1"/>
                </a:solidFill>
                <a:latin typeface="Bebas Neue"/>
                <a:ea typeface="Bebas Neue"/>
                <a:cs typeface="Bebas Neue"/>
                <a:sym typeface="Bebas Neue"/>
              </a:defRPr>
            </a:lvl5pPr>
            <a:lvl6pPr lvl="5" rtl="0">
              <a:spcBef>
                <a:spcPts val="0"/>
              </a:spcBef>
              <a:spcAft>
                <a:spcPts val="0"/>
              </a:spcAft>
              <a:buNone/>
              <a:defRPr>
                <a:solidFill>
                  <a:schemeClr val="lt1"/>
                </a:solidFill>
                <a:latin typeface="Bebas Neue"/>
                <a:ea typeface="Bebas Neue"/>
                <a:cs typeface="Bebas Neue"/>
                <a:sym typeface="Bebas Neue"/>
              </a:defRPr>
            </a:lvl6pPr>
            <a:lvl7pPr lvl="6" rtl="0">
              <a:spcBef>
                <a:spcPts val="0"/>
              </a:spcBef>
              <a:spcAft>
                <a:spcPts val="0"/>
              </a:spcAft>
              <a:buNone/>
              <a:defRPr>
                <a:solidFill>
                  <a:schemeClr val="lt1"/>
                </a:solidFill>
                <a:latin typeface="Bebas Neue"/>
                <a:ea typeface="Bebas Neue"/>
                <a:cs typeface="Bebas Neue"/>
                <a:sym typeface="Bebas Neue"/>
              </a:defRPr>
            </a:lvl7pPr>
            <a:lvl8pPr lvl="7" rtl="0">
              <a:spcBef>
                <a:spcPts val="0"/>
              </a:spcBef>
              <a:spcAft>
                <a:spcPts val="0"/>
              </a:spcAft>
              <a:buNone/>
              <a:defRPr>
                <a:solidFill>
                  <a:schemeClr val="lt1"/>
                </a:solidFill>
                <a:latin typeface="Bebas Neue"/>
                <a:ea typeface="Bebas Neue"/>
                <a:cs typeface="Bebas Neue"/>
                <a:sym typeface="Bebas Neue"/>
              </a:defRPr>
            </a:lvl8pPr>
            <a:lvl9pPr lvl="8" rtl="0">
              <a:spcBef>
                <a:spcPts val="0"/>
              </a:spcBef>
              <a:spcAft>
                <a:spcPts val="0"/>
              </a:spcAft>
              <a:buNone/>
              <a:defRPr>
                <a:solidFill>
                  <a:schemeClr val="lt1"/>
                </a:solidFill>
                <a:latin typeface="Bebas Neue"/>
                <a:ea typeface="Bebas Neue"/>
                <a:cs typeface="Bebas Neue"/>
                <a:sym typeface="Bebas Neue"/>
              </a:defRPr>
            </a:lvl9pPr>
          </a:lstStyle>
          <a:p/>
        </p:txBody>
      </p:sp>
      <p:sp>
        <p:nvSpPr>
          <p:cNvPr id="272" name="Google Shape;272;p44"/>
          <p:cNvSpPr txBox="1"/>
          <p:nvPr>
            <p:ph idx="15" type="subTitle"/>
          </p:nvPr>
        </p:nvSpPr>
        <p:spPr>
          <a:xfrm>
            <a:off x="6341184" y="4072559"/>
            <a:ext cx="21213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73" name="Google Shape;273;p44"/>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
    <p:spTree>
      <p:nvGrpSpPr>
        <p:cNvPr id="274" name="Shape 274"/>
        <p:cNvGrpSpPr/>
        <p:nvPr/>
      </p:nvGrpSpPr>
      <p:grpSpPr>
        <a:xfrm>
          <a:off x="0" y="0"/>
          <a:ext cx="0" cy="0"/>
          <a:chOff x="0" y="0"/>
          <a:chExt cx="0" cy="0"/>
        </a:xfrm>
      </p:grpSpPr>
      <p:sp>
        <p:nvSpPr>
          <p:cNvPr id="275" name="Google Shape;275;p45"/>
          <p:cNvSpPr/>
          <p:nvPr/>
        </p:nvSpPr>
        <p:spPr>
          <a:xfrm>
            <a:off x="2766683" y="357561"/>
            <a:ext cx="5559600" cy="448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6" name="Google Shape;276;p45"/>
          <p:cNvSpPr txBox="1"/>
          <p:nvPr>
            <p:ph idx="1" type="subTitle"/>
          </p:nvPr>
        </p:nvSpPr>
        <p:spPr>
          <a:xfrm>
            <a:off x="3845043" y="1000523"/>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77" name="Google Shape;277;p45"/>
          <p:cNvSpPr txBox="1"/>
          <p:nvPr>
            <p:ph idx="2" type="subTitle"/>
          </p:nvPr>
        </p:nvSpPr>
        <p:spPr>
          <a:xfrm>
            <a:off x="3845043" y="1263389"/>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278" name="Google Shape;278;p45"/>
          <p:cNvSpPr txBox="1"/>
          <p:nvPr>
            <p:ph idx="3" type="subTitle"/>
          </p:nvPr>
        </p:nvSpPr>
        <p:spPr>
          <a:xfrm>
            <a:off x="3845043" y="3088289"/>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79" name="Google Shape;279;p45"/>
          <p:cNvSpPr txBox="1"/>
          <p:nvPr>
            <p:ph idx="4" type="subTitle"/>
          </p:nvPr>
        </p:nvSpPr>
        <p:spPr>
          <a:xfrm>
            <a:off x="6411818" y="1263378"/>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280" name="Google Shape;280;p45"/>
          <p:cNvSpPr txBox="1"/>
          <p:nvPr>
            <p:ph idx="5" type="subTitle"/>
          </p:nvPr>
        </p:nvSpPr>
        <p:spPr>
          <a:xfrm>
            <a:off x="6411068" y="999173"/>
            <a:ext cx="1629000" cy="2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81" name="Google Shape;281;p45"/>
          <p:cNvSpPr txBox="1"/>
          <p:nvPr>
            <p:ph idx="6" type="subTitle"/>
          </p:nvPr>
        </p:nvSpPr>
        <p:spPr>
          <a:xfrm>
            <a:off x="3845043" y="3350418"/>
            <a:ext cx="1649400" cy="87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282" name="Google Shape;282;p45"/>
          <p:cNvSpPr txBox="1"/>
          <p:nvPr>
            <p:ph idx="7" type="subTitle"/>
          </p:nvPr>
        </p:nvSpPr>
        <p:spPr>
          <a:xfrm>
            <a:off x="6411818" y="3088289"/>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83" name="Google Shape;283;p45"/>
          <p:cNvSpPr txBox="1"/>
          <p:nvPr>
            <p:ph idx="8" type="subTitle"/>
          </p:nvPr>
        </p:nvSpPr>
        <p:spPr>
          <a:xfrm>
            <a:off x="6411818" y="3351760"/>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284" name="Google Shape;284;p45"/>
          <p:cNvSpPr txBox="1"/>
          <p:nvPr>
            <p:ph type="title"/>
          </p:nvPr>
        </p:nvSpPr>
        <p:spPr>
          <a:xfrm>
            <a:off x="696450" y="1555800"/>
            <a:ext cx="1857600" cy="20319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5" name="Google Shape;285;p4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
    <p:bg>
      <p:bgPr>
        <a:solidFill>
          <a:schemeClr val="dk1"/>
        </a:solidFill>
      </p:bgPr>
    </p:bg>
    <p:spTree>
      <p:nvGrpSpPr>
        <p:cNvPr id="286" name="Shape 286"/>
        <p:cNvGrpSpPr/>
        <p:nvPr/>
      </p:nvGrpSpPr>
      <p:grpSpPr>
        <a:xfrm>
          <a:off x="0" y="0"/>
          <a:ext cx="0" cy="0"/>
          <a:chOff x="0" y="0"/>
          <a:chExt cx="0" cy="0"/>
        </a:xfrm>
      </p:grpSpPr>
      <p:sp>
        <p:nvSpPr>
          <p:cNvPr id="287" name="Google Shape;287;p46"/>
          <p:cNvSpPr/>
          <p:nvPr/>
        </p:nvSpPr>
        <p:spPr>
          <a:xfrm>
            <a:off x="4116250" y="2066300"/>
            <a:ext cx="5208900" cy="10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solidFill>
                <a:schemeClr val="lt1"/>
              </a:solidFill>
            </a:endParaRPr>
          </a:p>
        </p:txBody>
      </p:sp>
      <p:sp>
        <p:nvSpPr>
          <p:cNvPr id="288" name="Google Shape;288;p46"/>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6"/>
          <p:cNvSpPr txBox="1"/>
          <p:nvPr>
            <p:ph idx="1" type="subTitle"/>
          </p:nvPr>
        </p:nvSpPr>
        <p:spPr>
          <a:xfrm>
            <a:off x="1617018" y="695723"/>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90" name="Google Shape;290;p46"/>
          <p:cNvSpPr txBox="1"/>
          <p:nvPr>
            <p:ph idx="2" type="subTitle"/>
          </p:nvPr>
        </p:nvSpPr>
        <p:spPr>
          <a:xfrm>
            <a:off x="1617018" y="958589"/>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91" name="Google Shape;291;p46"/>
          <p:cNvSpPr txBox="1"/>
          <p:nvPr>
            <p:ph idx="3" type="subTitle"/>
          </p:nvPr>
        </p:nvSpPr>
        <p:spPr>
          <a:xfrm>
            <a:off x="1617018" y="3393089"/>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92" name="Google Shape;292;p46"/>
          <p:cNvSpPr txBox="1"/>
          <p:nvPr>
            <p:ph idx="4" type="subTitle"/>
          </p:nvPr>
        </p:nvSpPr>
        <p:spPr>
          <a:xfrm>
            <a:off x="1617018" y="3655218"/>
            <a:ext cx="1649400" cy="87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93" name="Google Shape;293;p46"/>
          <p:cNvSpPr txBox="1"/>
          <p:nvPr>
            <p:ph idx="5" type="subTitle"/>
          </p:nvPr>
        </p:nvSpPr>
        <p:spPr>
          <a:xfrm>
            <a:off x="1617018" y="2047268"/>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94" name="Google Shape;294;p46"/>
          <p:cNvSpPr txBox="1"/>
          <p:nvPr>
            <p:ph idx="6" type="subTitle"/>
          </p:nvPr>
        </p:nvSpPr>
        <p:spPr>
          <a:xfrm>
            <a:off x="1617018" y="2310740"/>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95" name="Google Shape;295;p46"/>
          <p:cNvSpPr txBox="1"/>
          <p:nvPr>
            <p:ph type="title"/>
          </p:nvPr>
        </p:nvSpPr>
        <p:spPr>
          <a:xfrm>
            <a:off x="4571475" y="2238025"/>
            <a:ext cx="3868500" cy="657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1">
    <p:spTree>
      <p:nvGrpSpPr>
        <p:cNvPr id="296" name="Shape 296"/>
        <p:cNvGrpSpPr/>
        <p:nvPr/>
      </p:nvGrpSpPr>
      <p:grpSpPr>
        <a:xfrm>
          <a:off x="0" y="0"/>
          <a:ext cx="0" cy="0"/>
          <a:chOff x="0" y="0"/>
          <a:chExt cx="0" cy="0"/>
        </a:xfrm>
      </p:grpSpPr>
      <p:sp>
        <p:nvSpPr>
          <p:cNvPr id="297" name="Google Shape;297;p47"/>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7"/>
          <p:cNvSpPr txBox="1"/>
          <p:nvPr>
            <p:ph idx="1" type="subTitle"/>
          </p:nvPr>
        </p:nvSpPr>
        <p:spPr>
          <a:xfrm>
            <a:off x="4800600" y="740624"/>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
        <p:nvSpPr>
          <p:cNvPr id="299" name="Google Shape;299;p47"/>
          <p:cNvSpPr txBox="1"/>
          <p:nvPr>
            <p:ph idx="2" type="subTitle"/>
          </p:nvPr>
        </p:nvSpPr>
        <p:spPr>
          <a:xfrm>
            <a:off x="4800600" y="1098397"/>
            <a:ext cx="3405000" cy="460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00" name="Google Shape;300;p47"/>
          <p:cNvSpPr txBox="1"/>
          <p:nvPr>
            <p:ph idx="3" type="subTitle"/>
          </p:nvPr>
        </p:nvSpPr>
        <p:spPr>
          <a:xfrm>
            <a:off x="4800600" y="3611735"/>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
        <p:nvSpPr>
          <p:cNvPr id="301" name="Google Shape;301;p47"/>
          <p:cNvSpPr txBox="1"/>
          <p:nvPr>
            <p:ph idx="4" type="subTitle"/>
          </p:nvPr>
        </p:nvSpPr>
        <p:spPr>
          <a:xfrm>
            <a:off x="4800600" y="2060915"/>
            <a:ext cx="3401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02" name="Google Shape;302;p47"/>
          <p:cNvSpPr txBox="1"/>
          <p:nvPr>
            <p:ph idx="5" type="subTitle"/>
          </p:nvPr>
        </p:nvSpPr>
        <p:spPr>
          <a:xfrm>
            <a:off x="4800600" y="1698951"/>
            <a:ext cx="1629000" cy="2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
        <p:nvSpPr>
          <p:cNvPr id="303" name="Google Shape;303;p47"/>
          <p:cNvSpPr txBox="1"/>
          <p:nvPr>
            <p:ph idx="6" type="subTitle"/>
          </p:nvPr>
        </p:nvSpPr>
        <p:spPr>
          <a:xfrm>
            <a:off x="4800600" y="3970871"/>
            <a:ext cx="3401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04" name="Google Shape;304;p47"/>
          <p:cNvSpPr txBox="1"/>
          <p:nvPr>
            <p:ph type="title"/>
          </p:nvPr>
        </p:nvSpPr>
        <p:spPr>
          <a:xfrm>
            <a:off x="603150" y="1892800"/>
            <a:ext cx="2044200" cy="119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5" name="Google Shape;305;p47"/>
          <p:cNvSpPr txBox="1"/>
          <p:nvPr>
            <p:ph idx="7" type="subTitle"/>
          </p:nvPr>
        </p:nvSpPr>
        <p:spPr>
          <a:xfrm>
            <a:off x="4800600" y="3020457"/>
            <a:ext cx="3401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06" name="Google Shape;306;p47"/>
          <p:cNvSpPr txBox="1"/>
          <p:nvPr>
            <p:ph idx="8" type="subTitle"/>
          </p:nvPr>
        </p:nvSpPr>
        <p:spPr>
          <a:xfrm>
            <a:off x="4800600" y="2658653"/>
            <a:ext cx="1629000" cy="2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4">
  <p:cSld name="CUSTOM_1_1_2">
    <p:spTree>
      <p:nvGrpSpPr>
        <p:cNvPr id="307" name="Shape 307"/>
        <p:cNvGrpSpPr/>
        <p:nvPr/>
      </p:nvGrpSpPr>
      <p:grpSpPr>
        <a:xfrm>
          <a:off x="0" y="0"/>
          <a:ext cx="0" cy="0"/>
          <a:chOff x="0" y="0"/>
          <a:chExt cx="0" cy="0"/>
        </a:xfrm>
      </p:grpSpPr>
      <p:sp>
        <p:nvSpPr>
          <p:cNvPr id="308" name="Google Shape;308;p48"/>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8"/>
          <p:cNvSpPr txBox="1"/>
          <p:nvPr>
            <p:ph idx="1" type="subTitle"/>
          </p:nvPr>
        </p:nvSpPr>
        <p:spPr>
          <a:xfrm>
            <a:off x="1440172" y="1904975"/>
            <a:ext cx="1464000" cy="219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000">
                <a:solidFill>
                  <a:schemeClr val="lt1"/>
                </a:solidFill>
                <a:latin typeface="Bebas Neue"/>
                <a:ea typeface="Bebas Neue"/>
                <a:cs typeface="Bebas Neue"/>
                <a:sym typeface="Bebas Neue"/>
              </a:defRPr>
            </a:lvl1pPr>
            <a:lvl2pPr lvl="1" rtl="0" algn="r">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rtl="0" algn="r">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rtl="0" algn="r">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rtl="0" algn="r">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rtl="0" algn="r">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rtl="0" algn="r">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rtl="0" algn="r">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rtl="0" algn="r">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p:txBody>
      </p:sp>
      <p:sp>
        <p:nvSpPr>
          <p:cNvPr id="310" name="Google Shape;310;p48"/>
          <p:cNvSpPr txBox="1"/>
          <p:nvPr>
            <p:ph idx="2" type="subTitle"/>
          </p:nvPr>
        </p:nvSpPr>
        <p:spPr>
          <a:xfrm>
            <a:off x="713225" y="2262750"/>
            <a:ext cx="2191200" cy="460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lt1"/>
                </a:solidFill>
              </a:defRPr>
            </a:lvl2pPr>
            <a:lvl3pPr lvl="2" rtl="0" algn="r">
              <a:lnSpc>
                <a:spcPct val="100000"/>
              </a:lnSpc>
              <a:spcBef>
                <a:spcPts val="0"/>
              </a:spcBef>
              <a:spcAft>
                <a:spcPts val="0"/>
              </a:spcAft>
              <a:buNone/>
              <a:defRPr sz="1400">
                <a:solidFill>
                  <a:schemeClr val="lt1"/>
                </a:solidFill>
              </a:defRPr>
            </a:lvl3pPr>
            <a:lvl4pPr lvl="3" rtl="0" algn="r">
              <a:lnSpc>
                <a:spcPct val="100000"/>
              </a:lnSpc>
              <a:spcBef>
                <a:spcPts val="0"/>
              </a:spcBef>
              <a:spcAft>
                <a:spcPts val="0"/>
              </a:spcAft>
              <a:buNone/>
              <a:defRPr sz="1400">
                <a:solidFill>
                  <a:schemeClr val="lt1"/>
                </a:solidFill>
              </a:defRPr>
            </a:lvl4pPr>
            <a:lvl5pPr lvl="4" rtl="0" algn="r">
              <a:lnSpc>
                <a:spcPct val="100000"/>
              </a:lnSpc>
              <a:spcBef>
                <a:spcPts val="0"/>
              </a:spcBef>
              <a:spcAft>
                <a:spcPts val="0"/>
              </a:spcAft>
              <a:buNone/>
              <a:defRPr sz="1400">
                <a:solidFill>
                  <a:schemeClr val="lt1"/>
                </a:solidFill>
              </a:defRPr>
            </a:lvl5pPr>
            <a:lvl6pPr lvl="5" rtl="0" algn="r">
              <a:lnSpc>
                <a:spcPct val="100000"/>
              </a:lnSpc>
              <a:spcBef>
                <a:spcPts val="0"/>
              </a:spcBef>
              <a:spcAft>
                <a:spcPts val="0"/>
              </a:spcAft>
              <a:buNone/>
              <a:defRPr sz="1400">
                <a:solidFill>
                  <a:schemeClr val="lt1"/>
                </a:solidFill>
              </a:defRPr>
            </a:lvl6pPr>
            <a:lvl7pPr lvl="6" rtl="0" algn="r">
              <a:lnSpc>
                <a:spcPct val="100000"/>
              </a:lnSpc>
              <a:spcBef>
                <a:spcPts val="0"/>
              </a:spcBef>
              <a:spcAft>
                <a:spcPts val="0"/>
              </a:spcAft>
              <a:buNone/>
              <a:defRPr sz="1400">
                <a:solidFill>
                  <a:schemeClr val="lt1"/>
                </a:solidFill>
              </a:defRPr>
            </a:lvl7pPr>
            <a:lvl8pPr lvl="7" rtl="0" algn="r">
              <a:lnSpc>
                <a:spcPct val="100000"/>
              </a:lnSpc>
              <a:spcBef>
                <a:spcPts val="0"/>
              </a:spcBef>
              <a:spcAft>
                <a:spcPts val="0"/>
              </a:spcAft>
              <a:buNone/>
              <a:defRPr sz="1400">
                <a:solidFill>
                  <a:schemeClr val="lt1"/>
                </a:solidFill>
              </a:defRPr>
            </a:lvl8pPr>
            <a:lvl9pPr lvl="8" rtl="0" algn="r">
              <a:lnSpc>
                <a:spcPct val="100000"/>
              </a:lnSpc>
              <a:spcBef>
                <a:spcPts val="0"/>
              </a:spcBef>
              <a:spcAft>
                <a:spcPts val="0"/>
              </a:spcAft>
              <a:buNone/>
              <a:defRPr sz="1400">
                <a:solidFill>
                  <a:schemeClr val="lt1"/>
                </a:solidFill>
              </a:defRPr>
            </a:lvl9pPr>
          </a:lstStyle>
          <a:p/>
        </p:txBody>
      </p:sp>
      <p:sp>
        <p:nvSpPr>
          <p:cNvPr id="311" name="Google Shape;311;p48"/>
          <p:cNvSpPr txBox="1"/>
          <p:nvPr>
            <p:ph idx="3" type="subTitle"/>
          </p:nvPr>
        </p:nvSpPr>
        <p:spPr>
          <a:xfrm>
            <a:off x="6220767" y="3388835"/>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p:txBody>
      </p:sp>
      <p:sp>
        <p:nvSpPr>
          <p:cNvPr id="312" name="Google Shape;312;p48"/>
          <p:cNvSpPr txBox="1"/>
          <p:nvPr>
            <p:ph idx="4" type="subTitle"/>
          </p:nvPr>
        </p:nvSpPr>
        <p:spPr>
          <a:xfrm>
            <a:off x="6220767" y="2266940"/>
            <a:ext cx="2194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13" name="Google Shape;313;p48"/>
          <p:cNvSpPr txBox="1"/>
          <p:nvPr>
            <p:ph idx="5" type="subTitle"/>
          </p:nvPr>
        </p:nvSpPr>
        <p:spPr>
          <a:xfrm>
            <a:off x="6220767" y="1904976"/>
            <a:ext cx="1629000" cy="2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p:txBody>
      </p:sp>
      <p:sp>
        <p:nvSpPr>
          <p:cNvPr id="314" name="Google Shape;314;p48"/>
          <p:cNvSpPr txBox="1"/>
          <p:nvPr>
            <p:ph idx="6" type="subTitle"/>
          </p:nvPr>
        </p:nvSpPr>
        <p:spPr>
          <a:xfrm>
            <a:off x="6220767" y="3747971"/>
            <a:ext cx="2194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15" name="Google Shape;315;p48"/>
          <p:cNvSpPr txBox="1"/>
          <p:nvPr>
            <p:ph type="title"/>
          </p:nvPr>
        </p:nvSpPr>
        <p:spPr>
          <a:xfrm>
            <a:off x="1928825" y="377276"/>
            <a:ext cx="5286300" cy="70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6" name="Google Shape;316;p48"/>
          <p:cNvSpPr txBox="1"/>
          <p:nvPr>
            <p:ph idx="7" type="subTitle"/>
          </p:nvPr>
        </p:nvSpPr>
        <p:spPr>
          <a:xfrm>
            <a:off x="715348" y="3751475"/>
            <a:ext cx="21885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lt1"/>
                </a:solidFill>
              </a:defRPr>
            </a:lvl2pPr>
            <a:lvl3pPr lvl="2" rtl="0" algn="r">
              <a:lnSpc>
                <a:spcPct val="100000"/>
              </a:lnSpc>
              <a:spcBef>
                <a:spcPts val="0"/>
              </a:spcBef>
              <a:spcAft>
                <a:spcPts val="0"/>
              </a:spcAft>
              <a:buNone/>
              <a:defRPr sz="1400">
                <a:solidFill>
                  <a:schemeClr val="lt1"/>
                </a:solidFill>
              </a:defRPr>
            </a:lvl3pPr>
            <a:lvl4pPr lvl="3" rtl="0" algn="r">
              <a:lnSpc>
                <a:spcPct val="100000"/>
              </a:lnSpc>
              <a:spcBef>
                <a:spcPts val="0"/>
              </a:spcBef>
              <a:spcAft>
                <a:spcPts val="0"/>
              </a:spcAft>
              <a:buNone/>
              <a:defRPr sz="1400">
                <a:solidFill>
                  <a:schemeClr val="lt1"/>
                </a:solidFill>
              </a:defRPr>
            </a:lvl4pPr>
            <a:lvl5pPr lvl="4" rtl="0" algn="r">
              <a:lnSpc>
                <a:spcPct val="100000"/>
              </a:lnSpc>
              <a:spcBef>
                <a:spcPts val="0"/>
              </a:spcBef>
              <a:spcAft>
                <a:spcPts val="0"/>
              </a:spcAft>
              <a:buNone/>
              <a:defRPr sz="1400">
                <a:solidFill>
                  <a:schemeClr val="lt1"/>
                </a:solidFill>
              </a:defRPr>
            </a:lvl5pPr>
            <a:lvl6pPr lvl="5" rtl="0" algn="r">
              <a:lnSpc>
                <a:spcPct val="100000"/>
              </a:lnSpc>
              <a:spcBef>
                <a:spcPts val="0"/>
              </a:spcBef>
              <a:spcAft>
                <a:spcPts val="0"/>
              </a:spcAft>
              <a:buNone/>
              <a:defRPr sz="1400">
                <a:solidFill>
                  <a:schemeClr val="lt1"/>
                </a:solidFill>
              </a:defRPr>
            </a:lvl6pPr>
            <a:lvl7pPr lvl="6" rtl="0" algn="r">
              <a:lnSpc>
                <a:spcPct val="100000"/>
              </a:lnSpc>
              <a:spcBef>
                <a:spcPts val="0"/>
              </a:spcBef>
              <a:spcAft>
                <a:spcPts val="0"/>
              </a:spcAft>
              <a:buNone/>
              <a:defRPr sz="1400">
                <a:solidFill>
                  <a:schemeClr val="lt1"/>
                </a:solidFill>
              </a:defRPr>
            </a:lvl7pPr>
            <a:lvl8pPr lvl="7" rtl="0" algn="r">
              <a:lnSpc>
                <a:spcPct val="100000"/>
              </a:lnSpc>
              <a:spcBef>
                <a:spcPts val="0"/>
              </a:spcBef>
              <a:spcAft>
                <a:spcPts val="0"/>
              </a:spcAft>
              <a:buNone/>
              <a:defRPr sz="1400">
                <a:solidFill>
                  <a:schemeClr val="lt1"/>
                </a:solidFill>
              </a:defRPr>
            </a:lvl8pPr>
            <a:lvl9pPr lvl="8" rtl="0" algn="r">
              <a:lnSpc>
                <a:spcPct val="100000"/>
              </a:lnSpc>
              <a:spcBef>
                <a:spcPts val="0"/>
              </a:spcBef>
              <a:spcAft>
                <a:spcPts val="0"/>
              </a:spcAft>
              <a:buNone/>
              <a:defRPr sz="1400">
                <a:solidFill>
                  <a:schemeClr val="lt1"/>
                </a:solidFill>
              </a:defRPr>
            </a:lvl9pPr>
          </a:lstStyle>
          <a:p/>
        </p:txBody>
      </p:sp>
      <p:sp>
        <p:nvSpPr>
          <p:cNvPr id="317" name="Google Shape;317;p48"/>
          <p:cNvSpPr txBox="1"/>
          <p:nvPr>
            <p:ph idx="8" type="subTitle"/>
          </p:nvPr>
        </p:nvSpPr>
        <p:spPr>
          <a:xfrm>
            <a:off x="1438823" y="3389675"/>
            <a:ext cx="1465500" cy="222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000">
                <a:solidFill>
                  <a:schemeClr val="lt1"/>
                </a:solidFill>
                <a:latin typeface="Bebas Neue"/>
                <a:ea typeface="Bebas Neue"/>
                <a:cs typeface="Bebas Neue"/>
                <a:sym typeface="Bebas Neue"/>
              </a:defRPr>
            </a:lvl1pPr>
            <a:lvl2pPr lvl="1" rtl="0" algn="r">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rtl="0" algn="r">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rtl="0" algn="r">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rtl="0" algn="r">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rtl="0" algn="r">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rtl="0" algn="r">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rtl="0" algn="r">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rtl="0" algn="r">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1">
    <p:spTree>
      <p:nvGrpSpPr>
        <p:cNvPr id="318" name="Shape 318"/>
        <p:cNvGrpSpPr/>
        <p:nvPr/>
      </p:nvGrpSpPr>
      <p:grpSpPr>
        <a:xfrm>
          <a:off x="0" y="0"/>
          <a:ext cx="0" cy="0"/>
          <a:chOff x="0" y="0"/>
          <a:chExt cx="0" cy="0"/>
        </a:xfrm>
      </p:grpSpPr>
      <p:sp>
        <p:nvSpPr>
          <p:cNvPr id="319" name="Google Shape;319;p49"/>
          <p:cNvSpPr/>
          <p:nvPr/>
        </p:nvSpPr>
        <p:spPr>
          <a:xfrm>
            <a:off x="0" y="2571750"/>
            <a:ext cx="9144000" cy="25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0" name="Google Shape;320;p49"/>
          <p:cNvSpPr txBox="1"/>
          <p:nvPr>
            <p:ph idx="1" type="subTitle"/>
          </p:nvPr>
        </p:nvSpPr>
        <p:spPr>
          <a:xfrm>
            <a:off x="3878479" y="3404434"/>
            <a:ext cx="13806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21" name="Google Shape;321;p49"/>
          <p:cNvSpPr txBox="1"/>
          <p:nvPr>
            <p:ph idx="2" type="subTitle"/>
          </p:nvPr>
        </p:nvSpPr>
        <p:spPr>
          <a:xfrm>
            <a:off x="3718125" y="3707075"/>
            <a:ext cx="17013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322" name="Google Shape;322;p49"/>
          <p:cNvSpPr txBox="1"/>
          <p:nvPr>
            <p:ph idx="3" type="subTitle"/>
          </p:nvPr>
        </p:nvSpPr>
        <p:spPr>
          <a:xfrm>
            <a:off x="1160379" y="3404434"/>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23" name="Google Shape;323;p49"/>
          <p:cNvSpPr txBox="1"/>
          <p:nvPr>
            <p:ph idx="4" type="subTitle"/>
          </p:nvPr>
        </p:nvSpPr>
        <p:spPr>
          <a:xfrm>
            <a:off x="6443575" y="3707075"/>
            <a:ext cx="17013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324" name="Google Shape;324;p49"/>
          <p:cNvSpPr txBox="1"/>
          <p:nvPr>
            <p:ph idx="5" type="subTitle"/>
          </p:nvPr>
        </p:nvSpPr>
        <p:spPr>
          <a:xfrm>
            <a:off x="6607154" y="3403984"/>
            <a:ext cx="1380600" cy="31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25" name="Google Shape;325;p49"/>
          <p:cNvSpPr txBox="1"/>
          <p:nvPr>
            <p:ph idx="6" type="subTitle"/>
          </p:nvPr>
        </p:nvSpPr>
        <p:spPr>
          <a:xfrm>
            <a:off x="999200" y="3707075"/>
            <a:ext cx="17013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326" name="Google Shape;326;p49"/>
          <p:cNvSpPr txBox="1"/>
          <p:nvPr>
            <p:ph type="title"/>
          </p:nvPr>
        </p:nvSpPr>
        <p:spPr>
          <a:xfrm>
            <a:off x="1092825" y="316735"/>
            <a:ext cx="6951900" cy="66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7" name="Google Shape;327;p49"/>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49"/>
          <p:cNvGrpSpPr/>
          <p:nvPr/>
        </p:nvGrpSpPr>
        <p:grpSpPr>
          <a:xfrm>
            <a:off x="101550" y="2571913"/>
            <a:ext cx="8941926" cy="2465867"/>
            <a:chOff x="101550" y="4001975"/>
            <a:chExt cx="8941926" cy="1035600"/>
          </a:xfrm>
        </p:grpSpPr>
        <p:cxnSp>
          <p:nvCxnSpPr>
            <p:cNvPr id="329" name="Google Shape;329;p49"/>
            <p:cNvCxnSpPr/>
            <p:nvPr/>
          </p:nvCxnSpPr>
          <p:spPr>
            <a:xfrm>
              <a:off x="102576" y="5037402"/>
              <a:ext cx="8940900" cy="0"/>
            </a:xfrm>
            <a:prstGeom prst="straightConnector1">
              <a:avLst/>
            </a:prstGeom>
            <a:noFill/>
            <a:ln cap="flat" cmpd="sng" w="19050">
              <a:solidFill>
                <a:schemeClr val="lt1"/>
              </a:solidFill>
              <a:prstDash val="solid"/>
              <a:round/>
              <a:headEnd len="med" w="med" type="none"/>
              <a:tailEnd len="med" w="med" type="none"/>
            </a:ln>
          </p:spPr>
        </p:cxnSp>
        <p:cxnSp>
          <p:nvCxnSpPr>
            <p:cNvPr id="330" name="Google Shape;330;p49"/>
            <p:cNvCxnSpPr/>
            <p:nvPr/>
          </p:nvCxnSpPr>
          <p:spPr>
            <a:xfrm>
              <a:off x="9042449" y="4001975"/>
              <a:ext cx="0" cy="1035600"/>
            </a:xfrm>
            <a:prstGeom prst="straightConnector1">
              <a:avLst/>
            </a:prstGeom>
            <a:noFill/>
            <a:ln cap="flat" cmpd="sng" w="19050">
              <a:solidFill>
                <a:schemeClr val="lt1"/>
              </a:solidFill>
              <a:prstDash val="solid"/>
              <a:round/>
              <a:headEnd len="med" w="med" type="none"/>
              <a:tailEnd len="med" w="med" type="none"/>
            </a:ln>
          </p:spPr>
        </p:cxnSp>
        <p:cxnSp>
          <p:nvCxnSpPr>
            <p:cNvPr id="331" name="Google Shape;331;p49"/>
            <p:cNvCxnSpPr/>
            <p:nvPr/>
          </p:nvCxnSpPr>
          <p:spPr>
            <a:xfrm>
              <a:off x="101550" y="4001975"/>
              <a:ext cx="0" cy="10356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1_1_1">
    <p:spTree>
      <p:nvGrpSpPr>
        <p:cNvPr id="332" name="Shape 332"/>
        <p:cNvGrpSpPr/>
        <p:nvPr/>
      </p:nvGrpSpPr>
      <p:grpSpPr>
        <a:xfrm>
          <a:off x="0" y="0"/>
          <a:ext cx="0" cy="0"/>
          <a:chOff x="0" y="0"/>
          <a:chExt cx="0" cy="0"/>
        </a:xfrm>
      </p:grpSpPr>
      <p:sp>
        <p:nvSpPr>
          <p:cNvPr id="333" name="Google Shape;333;p50"/>
          <p:cNvSpPr txBox="1"/>
          <p:nvPr>
            <p:ph idx="1" type="subTitle"/>
          </p:nvPr>
        </p:nvSpPr>
        <p:spPr>
          <a:xfrm>
            <a:off x="4371899" y="2231747"/>
            <a:ext cx="13806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34" name="Google Shape;334;p50"/>
          <p:cNvSpPr txBox="1"/>
          <p:nvPr>
            <p:ph idx="2" type="subTitle"/>
          </p:nvPr>
        </p:nvSpPr>
        <p:spPr>
          <a:xfrm>
            <a:off x="4240062" y="2534400"/>
            <a:ext cx="14940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335" name="Google Shape;335;p50"/>
          <p:cNvSpPr txBox="1"/>
          <p:nvPr>
            <p:ph idx="3" type="subTitle"/>
          </p:nvPr>
        </p:nvSpPr>
        <p:spPr>
          <a:xfrm>
            <a:off x="6878236" y="983309"/>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36" name="Google Shape;336;p50"/>
          <p:cNvSpPr txBox="1"/>
          <p:nvPr>
            <p:ph idx="4" type="subTitle"/>
          </p:nvPr>
        </p:nvSpPr>
        <p:spPr>
          <a:xfrm>
            <a:off x="6878238" y="3783300"/>
            <a:ext cx="14940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37" name="Google Shape;337;p50"/>
          <p:cNvSpPr txBox="1"/>
          <p:nvPr>
            <p:ph idx="5" type="subTitle"/>
          </p:nvPr>
        </p:nvSpPr>
        <p:spPr>
          <a:xfrm>
            <a:off x="6878236" y="3480209"/>
            <a:ext cx="1380600" cy="31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38" name="Google Shape;338;p50"/>
          <p:cNvSpPr txBox="1"/>
          <p:nvPr>
            <p:ph idx="6" type="subTitle"/>
          </p:nvPr>
        </p:nvSpPr>
        <p:spPr>
          <a:xfrm>
            <a:off x="6878237" y="1285950"/>
            <a:ext cx="14940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39" name="Google Shape;339;p50"/>
          <p:cNvSpPr txBox="1"/>
          <p:nvPr>
            <p:ph type="title"/>
          </p:nvPr>
        </p:nvSpPr>
        <p:spPr>
          <a:xfrm>
            <a:off x="713225" y="316725"/>
            <a:ext cx="2457300" cy="1631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0" name="Google Shape;340;p50"/>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6391950" y="1898400"/>
            <a:ext cx="21693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6"/>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5">
  <p:cSld name="CUSTOM_2">
    <p:spTree>
      <p:nvGrpSpPr>
        <p:cNvPr id="341" name="Shape 341"/>
        <p:cNvGrpSpPr/>
        <p:nvPr/>
      </p:nvGrpSpPr>
      <p:grpSpPr>
        <a:xfrm>
          <a:off x="0" y="0"/>
          <a:ext cx="0" cy="0"/>
          <a:chOff x="0" y="0"/>
          <a:chExt cx="0" cy="0"/>
        </a:xfrm>
      </p:grpSpPr>
      <p:sp>
        <p:nvSpPr>
          <p:cNvPr id="342" name="Google Shape;342;p51"/>
          <p:cNvSpPr txBox="1"/>
          <p:nvPr>
            <p:ph idx="1" type="subTitle"/>
          </p:nvPr>
        </p:nvSpPr>
        <p:spPr>
          <a:xfrm>
            <a:off x="1097425" y="1419650"/>
            <a:ext cx="13788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43" name="Google Shape;343;p51"/>
          <p:cNvSpPr txBox="1"/>
          <p:nvPr>
            <p:ph idx="2" type="subTitle"/>
          </p:nvPr>
        </p:nvSpPr>
        <p:spPr>
          <a:xfrm>
            <a:off x="491125" y="1770605"/>
            <a:ext cx="19851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344" name="Google Shape;344;p51"/>
          <p:cNvSpPr txBox="1"/>
          <p:nvPr>
            <p:ph idx="3" type="subTitle"/>
          </p:nvPr>
        </p:nvSpPr>
        <p:spPr>
          <a:xfrm>
            <a:off x="1097425" y="2669875"/>
            <a:ext cx="13788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45" name="Google Shape;345;p51"/>
          <p:cNvSpPr txBox="1"/>
          <p:nvPr>
            <p:ph idx="4" type="subTitle"/>
          </p:nvPr>
        </p:nvSpPr>
        <p:spPr>
          <a:xfrm>
            <a:off x="492025" y="3022471"/>
            <a:ext cx="19842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346" name="Google Shape;346;p51"/>
          <p:cNvSpPr txBox="1"/>
          <p:nvPr>
            <p:ph idx="5" type="subTitle"/>
          </p:nvPr>
        </p:nvSpPr>
        <p:spPr>
          <a:xfrm>
            <a:off x="6688052" y="1419650"/>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47" name="Google Shape;347;p51"/>
          <p:cNvSpPr txBox="1"/>
          <p:nvPr>
            <p:ph idx="6" type="subTitle"/>
          </p:nvPr>
        </p:nvSpPr>
        <p:spPr>
          <a:xfrm>
            <a:off x="6688052" y="1767956"/>
            <a:ext cx="1985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48" name="Google Shape;348;p51"/>
          <p:cNvSpPr txBox="1"/>
          <p:nvPr>
            <p:ph idx="7" type="subTitle"/>
          </p:nvPr>
        </p:nvSpPr>
        <p:spPr>
          <a:xfrm>
            <a:off x="6668083" y="2667313"/>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49" name="Google Shape;349;p51"/>
          <p:cNvSpPr txBox="1"/>
          <p:nvPr>
            <p:ph idx="8" type="subTitle"/>
          </p:nvPr>
        </p:nvSpPr>
        <p:spPr>
          <a:xfrm>
            <a:off x="6668083" y="3023302"/>
            <a:ext cx="19842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50" name="Google Shape;350;p51"/>
          <p:cNvSpPr txBox="1"/>
          <p:nvPr>
            <p:ph type="title"/>
          </p:nvPr>
        </p:nvSpPr>
        <p:spPr>
          <a:xfrm>
            <a:off x="2680670" y="442691"/>
            <a:ext cx="38343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1" name="Google Shape;351;p51"/>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6">
  <p:cSld name="CUSTOM_2_3">
    <p:spTree>
      <p:nvGrpSpPr>
        <p:cNvPr id="352" name="Shape 352"/>
        <p:cNvGrpSpPr/>
        <p:nvPr/>
      </p:nvGrpSpPr>
      <p:grpSpPr>
        <a:xfrm>
          <a:off x="0" y="0"/>
          <a:ext cx="0" cy="0"/>
          <a:chOff x="0" y="0"/>
          <a:chExt cx="0" cy="0"/>
        </a:xfrm>
      </p:grpSpPr>
      <p:sp>
        <p:nvSpPr>
          <p:cNvPr id="353" name="Google Shape;353;p52"/>
          <p:cNvSpPr/>
          <p:nvPr/>
        </p:nvSpPr>
        <p:spPr>
          <a:xfrm rot="-5400000">
            <a:off x="5197775" y="524950"/>
            <a:ext cx="3474300" cy="4593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4" name="Google Shape;354;p52"/>
          <p:cNvSpPr txBox="1"/>
          <p:nvPr>
            <p:ph idx="1" type="subTitle"/>
          </p:nvPr>
        </p:nvSpPr>
        <p:spPr>
          <a:xfrm>
            <a:off x="5374550" y="304927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55" name="Google Shape;355;p52"/>
          <p:cNvSpPr txBox="1"/>
          <p:nvPr>
            <p:ph idx="2" type="subTitle"/>
          </p:nvPr>
        </p:nvSpPr>
        <p:spPr>
          <a:xfrm>
            <a:off x="5096250" y="3419674"/>
            <a:ext cx="1536300" cy="6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56" name="Google Shape;356;p52"/>
          <p:cNvSpPr txBox="1"/>
          <p:nvPr>
            <p:ph idx="3" type="subTitle"/>
          </p:nvPr>
        </p:nvSpPr>
        <p:spPr>
          <a:xfrm>
            <a:off x="7070388" y="304927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57" name="Google Shape;357;p52"/>
          <p:cNvSpPr txBox="1"/>
          <p:nvPr>
            <p:ph idx="4" type="subTitle"/>
          </p:nvPr>
        </p:nvSpPr>
        <p:spPr>
          <a:xfrm>
            <a:off x="6781652" y="3401875"/>
            <a:ext cx="1536300" cy="6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58" name="Google Shape;358;p52"/>
          <p:cNvSpPr txBox="1"/>
          <p:nvPr>
            <p:ph idx="5" type="subTitle"/>
          </p:nvPr>
        </p:nvSpPr>
        <p:spPr>
          <a:xfrm>
            <a:off x="7085058" y="1694435"/>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59" name="Google Shape;359;p52"/>
          <p:cNvSpPr txBox="1"/>
          <p:nvPr>
            <p:ph idx="6" type="subTitle"/>
          </p:nvPr>
        </p:nvSpPr>
        <p:spPr>
          <a:xfrm>
            <a:off x="5096252" y="2064834"/>
            <a:ext cx="1536300" cy="6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60" name="Google Shape;360;p52"/>
          <p:cNvSpPr txBox="1"/>
          <p:nvPr>
            <p:ph idx="7" type="subTitle"/>
          </p:nvPr>
        </p:nvSpPr>
        <p:spPr>
          <a:xfrm>
            <a:off x="5387408" y="1694424"/>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61" name="Google Shape;361;p52"/>
          <p:cNvSpPr txBox="1"/>
          <p:nvPr>
            <p:ph idx="8" type="subTitle"/>
          </p:nvPr>
        </p:nvSpPr>
        <p:spPr>
          <a:xfrm>
            <a:off x="6794721" y="2064830"/>
            <a:ext cx="1532100" cy="6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62" name="Google Shape;362;p52"/>
          <p:cNvSpPr txBox="1"/>
          <p:nvPr>
            <p:ph type="title"/>
          </p:nvPr>
        </p:nvSpPr>
        <p:spPr>
          <a:xfrm>
            <a:off x="725525" y="442700"/>
            <a:ext cx="28326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3" name="Google Shape;363;p52"/>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52"/>
          <p:cNvCxnSpPr/>
          <p:nvPr/>
        </p:nvCxnSpPr>
        <p:spPr>
          <a:xfrm>
            <a:off x="9045300" y="1089550"/>
            <a:ext cx="0" cy="3469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7">
  <p:cSld name="CUSTOM_2_1">
    <p:spTree>
      <p:nvGrpSpPr>
        <p:cNvPr id="365" name="Shape 365"/>
        <p:cNvGrpSpPr/>
        <p:nvPr/>
      </p:nvGrpSpPr>
      <p:grpSpPr>
        <a:xfrm>
          <a:off x="0" y="0"/>
          <a:ext cx="0" cy="0"/>
          <a:chOff x="0" y="0"/>
          <a:chExt cx="0" cy="0"/>
        </a:xfrm>
      </p:grpSpPr>
      <p:sp>
        <p:nvSpPr>
          <p:cNvPr id="366" name="Google Shape;366;p53"/>
          <p:cNvSpPr txBox="1"/>
          <p:nvPr>
            <p:ph idx="1" type="subTitle"/>
          </p:nvPr>
        </p:nvSpPr>
        <p:spPr>
          <a:xfrm>
            <a:off x="3892017" y="1621113"/>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67" name="Google Shape;367;p53"/>
          <p:cNvSpPr txBox="1"/>
          <p:nvPr>
            <p:ph idx="2" type="subTitle"/>
          </p:nvPr>
        </p:nvSpPr>
        <p:spPr>
          <a:xfrm>
            <a:off x="669289" y="1492789"/>
            <a:ext cx="17631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500">
                <a:solidFill>
                  <a:schemeClr val="dk1"/>
                </a:solidFill>
              </a:defRPr>
            </a:lvl2pPr>
            <a:lvl3pPr lvl="2" rtl="0" algn="r">
              <a:lnSpc>
                <a:spcPct val="100000"/>
              </a:lnSpc>
              <a:spcBef>
                <a:spcPts val="0"/>
              </a:spcBef>
              <a:spcAft>
                <a:spcPts val="0"/>
              </a:spcAft>
              <a:buNone/>
              <a:defRPr sz="1500">
                <a:solidFill>
                  <a:schemeClr val="dk1"/>
                </a:solidFill>
              </a:defRPr>
            </a:lvl3pPr>
            <a:lvl4pPr lvl="3" rtl="0" algn="r">
              <a:lnSpc>
                <a:spcPct val="100000"/>
              </a:lnSpc>
              <a:spcBef>
                <a:spcPts val="0"/>
              </a:spcBef>
              <a:spcAft>
                <a:spcPts val="0"/>
              </a:spcAft>
              <a:buNone/>
              <a:defRPr sz="1500">
                <a:solidFill>
                  <a:schemeClr val="dk1"/>
                </a:solidFill>
              </a:defRPr>
            </a:lvl4pPr>
            <a:lvl5pPr lvl="4" rtl="0" algn="r">
              <a:lnSpc>
                <a:spcPct val="100000"/>
              </a:lnSpc>
              <a:spcBef>
                <a:spcPts val="0"/>
              </a:spcBef>
              <a:spcAft>
                <a:spcPts val="0"/>
              </a:spcAft>
              <a:buNone/>
              <a:defRPr sz="1500">
                <a:solidFill>
                  <a:schemeClr val="dk1"/>
                </a:solidFill>
              </a:defRPr>
            </a:lvl5pPr>
            <a:lvl6pPr lvl="5" rtl="0" algn="r">
              <a:lnSpc>
                <a:spcPct val="100000"/>
              </a:lnSpc>
              <a:spcBef>
                <a:spcPts val="0"/>
              </a:spcBef>
              <a:spcAft>
                <a:spcPts val="0"/>
              </a:spcAft>
              <a:buNone/>
              <a:defRPr sz="1500">
                <a:solidFill>
                  <a:schemeClr val="dk1"/>
                </a:solidFill>
              </a:defRPr>
            </a:lvl6pPr>
            <a:lvl7pPr lvl="6" rtl="0" algn="r">
              <a:lnSpc>
                <a:spcPct val="100000"/>
              </a:lnSpc>
              <a:spcBef>
                <a:spcPts val="0"/>
              </a:spcBef>
              <a:spcAft>
                <a:spcPts val="0"/>
              </a:spcAft>
              <a:buNone/>
              <a:defRPr sz="1500">
                <a:solidFill>
                  <a:schemeClr val="dk1"/>
                </a:solidFill>
              </a:defRPr>
            </a:lvl7pPr>
            <a:lvl8pPr lvl="7" rtl="0" algn="r">
              <a:lnSpc>
                <a:spcPct val="100000"/>
              </a:lnSpc>
              <a:spcBef>
                <a:spcPts val="0"/>
              </a:spcBef>
              <a:spcAft>
                <a:spcPts val="0"/>
              </a:spcAft>
              <a:buNone/>
              <a:defRPr sz="1500">
                <a:solidFill>
                  <a:schemeClr val="dk1"/>
                </a:solidFill>
              </a:defRPr>
            </a:lvl8pPr>
            <a:lvl9pPr lvl="8" rtl="0" algn="r">
              <a:lnSpc>
                <a:spcPct val="100000"/>
              </a:lnSpc>
              <a:spcBef>
                <a:spcPts val="0"/>
              </a:spcBef>
              <a:spcAft>
                <a:spcPts val="0"/>
              </a:spcAft>
              <a:buNone/>
              <a:defRPr sz="1500">
                <a:solidFill>
                  <a:schemeClr val="dk1"/>
                </a:solidFill>
              </a:defRPr>
            </a:lvl9pPr>
          </a:lstStyle>
          <a:p/>
        </p:txBody>
      </p:sp>
      <p:sp>
        <p:nvSpPr>
          <p:cNvPr id="368" name="Google Shape;368;p53"/>
          <p:cNvSpPr txBox="1"/>
          <p:nvPr>
            <p:ph idx="3" type="subTitle"/>
          </p:nvPr>
        </p:nvSpPr>
        <p:spPr>
          <a:xfrm>
            <a:off x="3882600" y="2739825"/>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69" name="Google Shape;369;p53"/>
          <p:cNvSpPr txBox="1"/>
          <p:nvPr>
            <p:ph idx="4" type="subTitle"/>
          </p:nvPr>
        </p:nvSpPr>
        <p:spPr>
          <a:xfrm>
            <a:off x="667489" y="2603622"/>
            <a:ext cx="17649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500">
                <a:solidFill>
                  <a:schemeClr val="dk1"/>
                </a:solidFill>
              </a:defRPr>
            </a:lvl2pPr>
            <a:lvl3pPr lvl="2" rtl="0" algn="r">
              <a:lnSpc>
                <a:spcPct val="100000"/>
              </a:lnSpc>
              <a:spcBef>
                <a:spcPts val="0"/>
              </a:spcBef>
              <a:spcAft>
                <a:spcPts val="0"/>
              </a:spcAft>
              <a:buNone/>
              <a:defRPr sz="1500">
                <a:solidFill>
                  <a:schemeClr val="dk1"/>
                </a:solidFill>
              </a:defRPr>
            </a:lvl3pPr>
            <a:lvl4pPr lvl="3" rtl="0" algn="r">
              <a:lnSpc>
                <a:spcPct val="100000"/>
              </a:lnSpc>
              <a:spcBef>
                <a:spcPts val="0"/>
              </a:spcBef>
              <a:spcAft>
                <a:spcPts val="0"/>
              </a:spcAft>
              <a:buNone/>
              <a:defRPr sz="1500">
                <a:solidFill>
                  <a:schemeClr val="dk1"/>
                </a:solidFill>
              </a:defRPr>
            </a:lvl4pPr>
            <a:lvl5pPr lvl="4" rtl="0" algn="r">
              <a:lnSpc>
                <a:spcPct val="100000"/>
              </a:lnSpc>
              <a:spcBef>
                <a:spcPts val="0"/>
              </a:spcBef>
              <a:spcAft>
                <a:spcPts val="0"/>
              </a:spcAft>
              <a:buNone/>
              <a:defRPr sz="1500">
                <a:solidFill>
                  <a:schemeClr val="dk1"/>
                </a:solidFill>
              </a:defRPr>
            </a:lvl5pPr>
            <a:lvl6pPr lvl="5" rtl="0" algn="r">
              <a:lnSpc>
                <a:spcPct val="100000"/>
              </a:lnSpc>
              <a:spcBef>
                <a:spcPts val="0"/>
              </a:spcBef>
              <a:spcAft>
                <a:spcPts val="0"/>
              </a:spcAft>
              <a:buNone/>
              <a:defRPr sz="1500">
                <a:solidFill>
                  <a:schemeClr val="dk1"/>
                </a:solidFill>
              </a:defRPr>
            </a:lvl6pPr>
            <a:lvl7pPr lvl="6" rtl="0" algn="r">
              <a:lnSpc>
                <a:spcPct val="100000"/>
              </a:lnSpc>
              <a:spcBef>
                <a:spcPts val="0"/>
              </a:spcBef>
              <a:spcAft>
                <a:spcPts val="0"/>
              </a:spcAft>
              <a:buNone/>
              <a:defRPr sz="1500">
                <a:solidFill>
                  <a:schemeClr val="dk1"/>
                </a:solidFill>
              </a:defRPr>
            </a:lvl7pPr>
            <a:lvl8pPr lvl="7" rtl="0" algn="r">
              <a:lnSpc>
                <a:spcPct val="100000"/>
              </a:lnSpc>
              <a:spcBef>
                <a:spcPts val="0"/>
              </a:spcBef>
              <a:spcAft>
                <a:spcPts val="0"/>
              </a:spcAft>
              <a:buNone/>
              <a:defRPr sz="1500">
                <a:solidFill>
                  <a:schemeClr val="dk1"/>
                </a:solidFill>
              </a:defRPr>
            </a:lvl8pPr>
            <a:lvl9pPr lvl="8" rtl="0" algn="r">
              <a:lnSpc>
                <a:spcPct val="100000"/>
              </a:lnSpc>
              <a:spcBef>
                <a:spcPts val="0"/>
              </a:spcBef>
              <a:spcAft>
                <a:spcPts val="0"/>
              </a:spcAft>
              <a:buNone/>
              <a:defRPr sz="1500">
                <a:solidFill>
                  <a:schemeClr val="dk1"/>
                </a:solidFill>
              </a:defRPr>
            </a:lvl9pPr>
          </a:lstStyle>
          <a:p/>
        </p:txBody>
      </p:sp>
      <p:sp>
        <p:nvSpPr>
          <p:cNvPr id="370" name="Google Shape;370;p53"/>
          <p:cNvSpPr txBox="1"/>
          <p:nvPr>
            <p:ph idx="5" type="subTitle"/>
          </p:nvPr>
        </p:nvSpPr>
        <p:spPr>
          <a:xfrm>
            <a:off x="3892017" y="2179013"/>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71" name="Google Shape;371;p53"/>
          <p:cNvSpPr txBox="1"/>
          <p:nvPr>
            <p:ph idx="6" type="subTitle"/>
          </p:nvPr>
        </p:nvSpPr>
        <p:spPr>
          <a:xfrm>
            <a:off x="6711611" y="2024790"/>
            <a:ext cx="17649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dk1"/>
                </a:solidFill>
              </a:defRPr>
            </a:lvl2pPr>
            <a:lvl3pPr lvl="2" rtl="0">
              <a:lnSpc>
                <a:spcPct val="100000"/>
              </a:lnSpc>
              <a:spcBef>
                <a:spcPts val="0"/>
              </a:spcBef>
              <a:spcAft>
                <a:spcPts val="0"/>
              </a:spcAft>
              <a:buNone/>
              <a:defRPr sz="1500">
                <a:solidFill>
                  <a:schemeClr val="dk1"/>
                </a:solidFill>
              </a:defRPr>
            </a:lvl3pPr>
            <a:lvl4pPr lvl="3" rtl="0">
              <a:lnSpc>
                <a:spcPct val="100000"/>
              </a:lnSpc>
              <a:spcBef>
                <a:spcPts val="0"/>
              </a:spcBef>
              <a:spcAft>
                <a:spcPts val="0"/>
              </a:spcAft>
              <a:buNone/>
              <a:defRPr sz="1500">
                <a:solidFill>
                  <a:schemeClr val="dk1"/>
                </a:solidFill>
              </a:defRPr>
            </a:lvl4pPr>
            <a:lvl5pPr lvl="4" rtl="0">
              <a:lnSpc>
                <a:spcPct val="100000"/>
              </a:lnSpc>
              <a:spcBef>
                <a:spcPts val="0"/>
              </a:spcBef>
              <a:spcAft>
                <a:spcPts val="0"/>
              </a:spcAft>
              <a:buNone/>
              <a:defRPr sz="1500">
                <a:solidFill>
                  <a:schemeClr val="dk1"/>
                </a:solidFill>
              </a:defRPr>
            </a:lvl5pPr>
            <a:lvl6pPr lvl="5" rtl="0">
              <a:lnSpc>
                <a:spcPct val="100000"/>
              </a:lnSpc>
              <a:spcBef>
                <a:spcPts val="0"/>
              </a:spcBef>
              <a:spcAft>
                <a:spcPts val="0"/>
              </a:spcAft>
              <a:buNone/>
              <a:defRPr sz="1500">
                <a:solidFill>
                  <a:schemeClr val="dk1"/>
                </a:solidFill>
              </a:defRPr>
            </a:lvl6pPr>
            <a:lvl7pPr lvl="6" rtl="0">
              <a:lnSpc>
                <a:spcPct val="100000"/>
              </a:lnSpc>
              <a:spcBef>
                <a:spcPts val="0"/>
              </a:spcBef>
              <a:spcAft>
                <a:spcPts val="0"/>
              </a:spcAft>
              <a:buNone/>
              <a:defRPr sz="1500">
                <a:solidFill>
                  <a:schemeClr val="dk1"/>
                </a:solidFill>
              </a:defRPr>
            </a:lvl7pPr>
            <a:lvl8pPr lvl="7" rtl="0">
              <a:lnSpc>
                <a:spcPct val="100000"/>
              </a:lnSpc>
              <a:spcBef>
                <a:spcPts val="0"/>
              </a:spcBef>
              <a:spcAft>
                <a:spcPts val="0"/>
              </a:spcAft>
              <a:buNone/>
              <a:defRPr sz="1500">
                <a:solidFill>
                  <a:schemeClr val="dk1"/>
                </a:solidFill>
              </a:defRPr>
            </a:lvl8pPr>
            <a:lvl9pPr lvl="8" rtl="0">
              <a:lnSpc>
                <a:spcPct val="100000"/>
              </a:lnSpc>
              <a:spcBef>
                <a:spcPts val="0"/>
              </a:spcBef>
              <a:spcAft>
                <a:spcPts val="0"/>
              </a:spcAft>
              <a:buNone/>
              <a:defRPr sz="1500">
                <a:solidFill>
                  <a:schemeClr val="dk1"/>
                </a:solidFill>
              </a:defRPr>
            </a:lvl9pPr>
          </a:lstStyle>
          <a:p/>
        </p:txBody>
      </p:sp>
      <p:sp>
        <p:nvSpPr>
          <p:cNvPr id="372" name="Google Shape;372;p53"/>
          <p:cNvSpPr txBox="1"/>
          <p:nvPr>
            <p:ph idx="7" type="subTitle"/>
          </p:nvPr>
        </p:nvSpPr>
        <p:spPr>
          <a:xfrm>
            <a:off x="3882600" y="3293614"/>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73" name="Google Shape;373;p53"/>
          <p:cNvSpPr txBox="1"/>
          <p:nvPr>
            <p:ph idx="8" type="subTitle"/>
          </p:nvPr>
        </p:nvSpPr>
        <p:spPr>
          <a:xfrm>
            <a:off x="6711611" y="3175052"/>
            <a:ext cx="17649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dk1"/>
                </a:solidFill>
              </a:defRPr>
            </a:lvl2pPr>
            <a:lvl3pPr lvl="2" rtl="0">
              <a:lnSpc>
                <a:spcPct val="100000"/>
              </a:lnSpc>
              <a:spcBef>
                <a:spcPts val="0"/>
              </a:spcBef>
              <a:spcAft>
                <a:spcPts val="0"/>
              </a:spcAft>
              <a:buNone/>
              <a:defRPr sz="1500">
                <a:solidFill>
                  <a:schemeClr val="dk1"/>
                </a:solidFill>
              </a:defRPr>
            </a:lvl3pPr>
            <a:lvl4pPr lvl="3" rtl="0">
              <a:lnSpc>
                <a:spcPct val="100000"/>
              </a:lnSpc>
              <a:spcBef>
                <a:spcPts val="0"/>
              </a:spcBef>
              <a:spcAft>
                <a:spcPts val="0"/>
              </a:spcAft>
              <a:buNone/>
              <a:defRPr sz="1500">
                <a:solidFill>
                  <a:schemeClr val="dk1"/>
                </a:solidFill>
              </a:defRPr>
            </a:lvl4pPr>
            <a:lvl5pPr lvl="4" rtl="0">
              <a:lnSpc>
                <a:spcPct val="100000"/>
              </a:lnSpc>
              <a:spcBef>
                <a:spcPts val="0"/>
              </a:spcBef>
              <a:spcAft>
                <a:spcPts val="0"/>
              </a:spcAft>
              <a:buNone/>
              <a:defRPr sz="1500">
                <a:solidFill>
                  <a:schemeClr val="dk1"/>
                </a:solidFill>
              </a:defRPr>
            </a:lvl5pPr>
            <a:lvl6pPr lvl="5" rtl="0">
              <a:lnSpc>
                <a:spcPct val="100000"/>
              </a:lnSpc>
              <a:spcBef>
                <a:spcPts val="0"/>
              </a:spcBef>
              <a:spcAft>
                <a:spcPts val="0"/>
              </a:spcAft>
              <a:buNone/>
              <a:defRPr sz="1500">
                <a:solidFill>
                  <a:schemeClr val="dk1"/>
                </a:solidFill>
              </a:defRPr>
            </a:lvl6pPr>
            <a:lvl7pPr lvl="6" rtl="0">
              <a:lnSpc>
                <a:spcPct val="100000"/>
              </a:lnSpc>
              <a:spcBef>
                <a:spcPts val="0"/>
              </a:spcBef>
              <a:spcAft>
                <a:spcPts val="0"/>
              </a:spcAft>
              <a:buNone/>
              <a:defRPr sz="1500">
                <a:solidFill>
                  <a:schemeClr val="dk1"/>
                </a:solidFill>
              </a:defRPr>
            </a:lvl7pPr>
            <a:lvl8pPr lvl="7" rtl="0">
              <a:lnSpc>
                <a:spcPct val="100000"/>
              </a:lnSpc>
              <a:spcBef>
                <a:spcPts val="0"/>
              </a:spcBef>
              <a:spcAft>
                <a:spcPts val="0"/>
              </a:spcAft>
              <a:buNone/>
              <a:defRPr sz="1500">
                <a:solidFill>
                  <a:schemeClr val="dk1"/>
                </a:solidFill>
              </a:defRPr>
            </a:lvl8pPr>
            <a:lvl9pPr lvl="8" rtl="0">
              <a:lnSpc>
                <a:spcPct val="100000"/>
              </a:lnSpc>
              <a:spcBef>
                <a:spcPts val="0"/>
              </a:spcBef>
              <a:spcAft>
                <a:spcPts val="0"/>
              </a:spcAft>
              <a:buNone/>
              <a:defRPr sz="1500">
                <a:solidFill>
                  <a:schemeClr val="dk1"/>
                </a:solidFill>
              </a:defRPr>
            </a:lvl9pPr>
          </a:lstStyle>
          <a:p/>
        </p:txBody>
      </p:sp>
      <p:sp>
        <p:nvSpPr>
          <p:cNvPr id="374" name="Google Shape;374;p53"/>
          <p:cNvSpPr txBox="1"/>
          <p:nvPr>
            <p:ph type="title"/>
          </p:nvPr>
        </p:nvSpPr>
        <p:spPr>
          <a:xfrm>
            <a:off x="2654850" y="321157"/>
            <a:ext cx="38343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5" name="Google Shape;375;p5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8">
  <p:cSld name="CUSTOM_2_1_2">
    <p:spTree>
      <p:nvGrpSpPr>
        <p:cNvPr id="376" name="Shape 376"/>
        <p:cNvGrpSpPr/>
        <p:nvPr/>
      </p:nvGrpSpPr>
      <p:grpSpPr>
        <a:xfrm>
          <a:off x="0" y="0"/>
          <a:ext cx="0" cy="0"/>
          <a:chOff x="0" y="0"/>
          <a:chExt cx="0" cy="0"/>
        </a:xfrm>
      </p:grpSpPr>
      <p:sp>
        <p:nvSpPr>
          <p:cNvPr id="377" name="Google Shape;377;p54"/>
          <p:cNvSpPr txBox="1"/>
          <p:nvPr>
            <p:ph idx="1" type="subTitle"/>
          </p:nvPr>
        </p:nvSpPr>
        <p:spPr>
          <a:xfrm>
            <a:off x="2904335" y="1810511"/>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78" name="Google Shape;378;p54"/>
          <p:cNvSpPr txBox="1"/>
          <p:nvPr>
            <p:ph idx="2" type="subTitle"/>
          </p:nvPr>
        </p:nvSpPr>
        <p:spPr>
          <a:xfrm>
            <a:off x="5913600" y="1684154"/>
            <a:ext cx="25236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79" name="Google Shape;379;p54"/>
          <p:cNvSpPr txBox="1"/>
          <p:nvPr>
            <p:ph idx="3" type="subTitle"/>
          </p:nvPr>
        </p:nvSpPr>
        <p:spPr>
          <a:xfrm>
            <a:off x="2904335" y="2985040"/>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80" name="Google Shape;380;p54"/>
          <p:cNvSpPr txBox="1"/>
          <p:nvPr>
            <p:ph idx="4" type="subTitle"/>
          </p:nvPr>
        </p:nvSpPr>
        <p:spPr>
          <a:xfrm>
            <a:off x="5913600" y="3452901"/>
            <a:ext cx="25236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81" name="Google Shape;381;p54"/>
          <p:cNvSpPr txBox="1"/>
          <p:nvPr>
            <p:ph idx="5" type="subTitle"/>
          </p:nvPr>
        </p:nvSpPr>
        <p:spPr>
          <a:xfrm>
            <a:off x="2904335" y="2397775"/>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82" name="Google Shape;382;p54"/>
          <p:cNvSpPr txBox="1"/>
          <p:nvPr>
            <p:ph idx="6" type="subTitle"/>
          </p:nvPr>
        </p:nvSpPr>
        <p:spPr>
          <a:xfrm>
            <a:off x="5913600" y="2273737"/>
            <a:ext cx="25263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83" name="Google Shape;383;p54"/>
          <p:cNvSpPr txBox="1"/>
          <p:nvPr>
            <p:ph idx="7" type="subTitle"/>
          </p:nvPr>
        </p:nvSpPr>
        <p:spPr>
          <a:xfrm>
            <a:off x="2904335" y="3572304"/>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84" name="Google Shape;384;p54"/>
          <p:cNvSpPr txBox="1"/>
          <p:nvPr>
            <p:ph idx="8" type="subTitle"/>
          </p:nvPr>
        </p:nvSpPr>
        <p:spPr>
          <a:xfrm>
            <a:off x="5913600" y="2863319"/>
            <a:ext cx="25263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85" name="Google Shape;385;p54"/>
          <p:cNvSpPr txBox="1"/>
          <p:nvPr>
            <p:ph type="title"/>
          </p:nvPr>
        </p:nvSpPr>
        <p:spPr>
          <a:xfrm>
            <a:off x="4605600" y="321157"/>
            <a:ext cx="3834300" cy="59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6" name="Google Shape;386;p5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9">
  <p:cSld name="CUSTOM_2_1_1">
    <p:spTree>
      <p:nvGrpSpPr>
        <p:cNvPr id="387" name="Shape 387"/>
        <p:cNvGrpSpPr/>
        <p:nvPr/>
      </p:nvGrpSpPr>
      <p:grpSpPr>
        <a:xfrm>
          <a:off x="0" y="0"/>
          <a:ext cx="0" cy="0"/>
          <a:chOff x="0" y="0"/>
          <a:chExt cx="0" cy="0"/>
        </a:xfrm>
      </p:grpSpPr>
      <p:sp>
        <p:nvSpPr>
          <p:cNvPr id="388" name="Google Shape;388;p5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5"/>
          <p:cNvSpPr/>
          <p:nvPr/>
        </p:nvSpPr>
        <p:spPr>
          <a:xfrm>
            <a:off x="0" y="2565177"/>
            <a:ext cx="9144000" cy="25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390" name="Google Shape;390;p55"/>
          <p:cNvGrpSpPr/>
          <p:nvPr/>
        </p:nvGrpSpPr>
        <p:grpSpPr>
          <a:xfrm>
            <a:off x="101550" y="2565175"/>
            <a:ext cx="8941926" cy="2472300"/>
            <a:chOff x="101550" y="2565175"/>
            <a:chExt cx="8941926" cy="2472300"/>
          </a:xfrm>
        </p:grpSpPr>
        <p:cxnSp>
          <p:nvCxnSpPr>
            <p:cNvPr id="391" name="Google Shape;391;p55"/>
            <p:cNvCxnSpPr/>
            <p:nvPr/>
          </p:nvCxnSpPr>
          <p:spPr>
            <a:xfrm>
              <a:off x="102576" y="5037300"/>
              <a:ext cx="8940900" cy="0"/>
            </a:xfrm>
            <a:prstGeom prst="straightConnector1">
              <a:avLst/>
            </a:prstGeom>
            <a:noFill/>
            <a:ln cap="flat" cmpd="sng" w="19050">
              <a:solidFill>
                <a:schemeClr val="lt1"/>
              </a:solidFill>
              <a:prstDash val="solid"/>
              <a:round/>
              <a:headEnd len="med" w="med" type="none"/>
              <a:tailEnd len="med" w="med" type="none"/>
            </a:ln>
          </p:spPr>
        </p:cxnSp>
        <p:cxnSp>
          <p:nvCxnSpPr>
            <p:cNvPr id="392" name="Google Shape;392;p55"/>
            <p:cNvCxnSpPr/>
            <p:nvPr/>
          </p:nvCxnSpPr>
          <p:spPr>
            <a:xfrm>
              <a:off x="9042450" y="2565175"/>
              <a:ext cx="0" cy="2472300"/>
            </a:xfrm>
            <a:prstGeom prst="straightConnector1">
              <a:avLst/>
            </a:prstGeom>
            <a:noFill/>
            <a:ln cap="flat" cmpd="sng" w="19050">
              <a:solidFill>
                <a:schemeClr val="lt1"/>
              </a:solidFill>
              <a:prstDash val="solid"/>
              <a:round/>
              <a:headEnd len="med" w="med" type="none"/>
              <a:tailEnd len="med" w="med" type="none"/>
            </a:ln>
          </p:spPr>
        </p:cxnSp>
        <p:cxnSp>
          <p:nvCxnSpPr>
            <p:cNvPr id="393" name="Google Shape;393;p55"/>
            <p:cNvCxnSpPr/>
            <p:nvPr/>
          </p:nvCxnSpPr>
          <p:spPr>
            <a:xfrm>
              <a:off x="101550" y="2565175"/>
              <a:ext cx="0" cy="2472300"/>
            </a:xfrm>
            <a:prstGeom prst="straightConnector1">
              <a:avLst/>
            </a:prstGeom>
            <a:noFill/>
            <a:ln cap="flat" cmpd="sng" w="19050">
              <a:solidFill>
                <a:schemeClr val="lt1"/>
              </a:solidFill>
              <a:prstDash val="solid"/>
              <a:round/>
              <a:headEnd len="med" w="med" type="none"/>
              <a:tailEnd len="med" w="med" type="none"/>
            </a:ln>
          </p:spPr>
        </p:cxnSp>
      </p:grpSp>
      <p:sp>
        <p:nvSpPr>
          <p:cNvPr id="394" name="Google Shape;394;p55"/>
          <p:cNvSpPr txBox="1"/>
          <p:nvPr>
            <p:ph idx="1" type="subTitle"/>
          </p:nvPr>
        </p:nvSpPr>
        <p:spPr>
          <a:xfrm>
            <a:off x="656175" y="3176932"/>
            <a:ext cx="17631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395" name="Google Shape;395;p55"/>
          <p:cNvSpPr txBox="1"/>
          <p:nvPr>
            <p:ph idx="2" type="subTitle"/>
          </p:nvPr>
        </p:nvSpPr>
        <p:spPr>
          <a:xfrm>
            <a:off x="2683325" y="3176932"/>
            <a:ext cx="17649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2"/>
                </a:solidFill>
                <a:latin typeface="Overpass Light"/>
                <a:ea typeface="Overpass Light"/>
                <a:cs typeface="Overpass Light"/>
                <a:sym typeface="Overpass Light"/>
              </a:defRPr>
            </a:lvl1pPr>
            <a:lvl2pPr lvl="1" rtl="0" algn="ctr">
              <a:lnSpc>
                <a:spcPct val="100000"/>
              </a:lnSpc>
              <a:spcBef>
                <a:spcPts val="0"/>
              </a:spcBef>
              <a:spcAft>
                <a:spcPts val="0"/>
              </a:spcAft>
              <a:buNone/>
              <a:defRPr sz="1500">
                <a:solidFill>
                  <a:schemeClr val="lt2"/>
                </a:solidFill>
              </a:defRPr>
            </a:lvl2pPr>
            <a:lvl3pPr lvl="2" rtl="0" algn="ctr">
              <a:lnSpc>
                <a:spcPct val="100000"/>
              </a:lnSpc>
              <a:spcBef>
                <a:spcPts val="0"/>
              </a:spcBef>
              <a:spcAft>
                <a:spcPts val="0"/>
              </a:spcAft>
              <a:buNone/>
              <a:defRPr sz="1500">
                <a:solidFill>
                  <a:schemeClr val="lt2"/>
                </a:solidFill>
              </a:defRPr>
            </a:lvl3pPr>
            <a:lvl4pPr lvl="3" rtl="0" algn="ctr">
              <a:lnSpc>
                <a:spcPct val="100000"/>
              </a:lnSpc>
              <a:spcBef>
                <a:spcPts val="0"/>
              </a:spcBef>
              <a:spcAft>
                <a:spcPts val="0"/>
              </a:spcAft>
              <a:buNone/>
              <a:defRPr sz="1500">
                <a:solidFill>
                  <a:schemeClr val="lt2"/>
                </a:solidFill>
              </a:defRPr>
            </a:lvl4pPr>
            <a:lvl5pPr lvl="4" rtl="0" algn="ctr">
              <a:lnSpc>
                <a:spcPct val="100000"/>
              </a:lnSpc>
              <a:spcBef>
                <a:spcPts val="0"/>
              </a:spcBef>
              <a:spcAft>
                <a:spcPts val="0"/>
              </a:spcAft>
              <a:buNone/>
              <a:defRPr sz="1500">
                <a:solidFill>
                  <a:schemeClr val="lt2"/>
                </a:solidFill>
              </a:defRPr>
            </a:lvl5pPr>
            <a:lvl6pPr lvl="5" rtl="0" algn="ctr">
              <a:lnSpc>
                <a:spcPct val="100000"/>
              </a:lnSpc>
              <a:spcBef>
                <a:spcPts val="0"/>
              </a:spcBef>
              <a:spcAft>
                <a:spcPts val="0"/>
              </a:spcAft>
              <a:buNone/>
              <a:defRPr sz="1500">
                <a:solidFill>
                  <a:schemeClr val="lt2"/>
                </a:solidFill>
              </a:defRPr>
            </a:lvl6pPr>
            <a:lvl7pPr lvl="6" rtl="0" algn="ctr">
              <a:lnSpc>
                <a:spcPct val="100000"/>
              </a:lnSpc>
              <a:spcBef>
                <a:spcPts val="0"/>
              </a:spcBef>
              <a:spcAft>
                <a:spcPts val="0"/>
              </a:spcAft>
              <a:buNone/>
              <a:defRPr sz="1500">
                <a:solidFill>
                  <a:schemeClr val="lt2"/>
                </a:solidFill>
              </a:defRPr>
            </a:lvl7pPr>
            <a:lvl8pPr lvl="7" rtl="0" algn="ctr">
              <a:lnSpc>
                <a:spcPct val="100000"/>
              </a:lnSpc>
              <a:spcBef>
                <a:spcPts val="0"/>
              </a:spcBef>
              <a:spcAft>
                <a:spcPts val="0"/>
              </a:spcAft>
              <a:buNone/>
              <a:defRPr sz="1500">
                <a:solidFill>
                  <a:schemeClr val="lt2"/>
                </a:solidFill>
              </a:defRPr>
            </a:lvl8pPr>
            <a:lvl9pPr lvl="8" rtl="0" algn="ctr">
              <a:lnSpc>
                <a:spcPct val="100000"/>
              </a:lnSpc>
              <a:spcBef>
                <a:spcPts val="0"/>
              </a:spcBef>
              <a:spcAft>
                <a:spcPts val="0"/>
              </a:spcAft>
              <a:buNone/>
              <a:defRPr sz="1500">
                <a:solidFill>
                  <a:schemeClr val="lt2"/>
                </a:solidFill>
              </a:defRPr>
            </a:lvl9pPr>
          </a:lstStyle>
          <a:p/>
        </p:txBody>
      </p:sp>
      <p:sp>
        <p:nvSpPr>
          <p:cNvPr id="396" name="Google Shape;396;p55"/>
          <p:cNvSpPr txBox="1"/>
          <p:nvPr>
            <p:ph idx="3" type="subTitle"/>
          </p:nvPr>
        </p:nvSpPr>
        <p:spPr>
          <a:xfrm>
            <a:off x="6725625" y="3176932"/>
            <a:ext cx="17649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2"/>
                </a:solidFill>
                <a:latin typeface="Overpass Light"/>
                <a:ea typeface="Overpass Light"/>
                <a:cs typeface="Overpass Light"/>
                <a:sym typeface="Overpass Light"/>
              </a:defRPr>
            </a:lvl1pPr>
            <a:lvl2pPr lvl="1" rtl="0" algn="ctr">
              <a:lnSpc>
                <a:spcPct val="100000"/>
              </a:lnSpc>
              <a:spcBef>
                <a:spcPts val="0"/>
              </a:spcBef>
              <a:spcAft>
                <a:spcPts val="0"/>
              </a:spcAft>
              <a:buNone/>
              <a:defRPr sz="1500">
                <a:solidFill>
                  <a:schemeClr val="lt2"/>
                </a:solidFill>
              </a:defRPr>
            </a:lvl2pPr>
            <a:lvl3pPr lvl="2" rtl="0" algn="ctr">
              <a:lnSpc>
                <a:spcPct val="100000"/>
              </a:lnSpc>
              <a:spcBef>
                <a:spcPts val="0"/>
              </a:spcBef>
              <a:spcAft>
                <a:spcPts val="0"/>
              </a:spcAft>
              <a:buNone/>
              <a:defRPr sz="1500">
                <a:solidFill>
                  <a:schemeClr val="lt2"/>
                </a:solidFill>
              </a:defRPr>
            </a:lvl3pPr>
            <a:lvl4pPr lvl="3" rtl="0" algn="ctr">
              <a:lnSpc>
                <a:spcPct val="100000"/>
              </a:lnSpc>
              <a:spcBef>
                <a:spcPts val="0"/>
              </a:spcBef>
              <a:spcAft>
                <a:spcPts val="0"/>
              </a:spcAft>
              <a:buNone/>
              <a:defRPr sz="1500">
                <a:solidFill>
                  <a:schemeClr val="lt2"/>
                </a:solidFill>
              </a:defRPr>
            </a:lvl4pPr>
            <a:lvl5pPr lvl="4" rtl="0" algn="ctr">
              <a:lnSpc>
                <a:spcPct val="100000"/>
              </a:lnSpc>
              <a:spcBef>
                <a:spcPts val="0"/>
              </a:spcBef>
              <a:spcAft>
                <a:spcPts val="0"/>
              </a:spcAft>
              <a:buNone/>
              <a:defRPr sz="1500">
                <a:solidFill>
                  <a:schemeClr val="lt2"/>
                </a:solidFill>
              </a:defRPr>
            </a:lvl5pPr>
            <a:lvl6pPr lvl="5" rtl="0" algn="ctr">
              <a:lnSpc>
                <a:spcPct val="100000"/>
              </a:lnSpc>
              <a:spcBef>
                <a:spcPts val="0"/>
              </a:spcBef>
              <a:spcAft>
                <a:spcPts val="0"/>
              </a:spcAft>
              <a:buNone/>
              <a:defRPr sz="1500">
                <a:solidFill>
                  <a:schemeClr val="lt2"/>
                </a:solidFill>
              </a:defRPr>
            </a:lvl6pPr>
            <a:lvl7pPr lvl="6" rtl="0" algn="ctr">
              <a:lnSpc>
                <a:spcPct val="100000"/>
              </a:lnSpc>
              <a:spcBef>
                <a:spcPts val="0"/>
              </a:spcBef>
              <a:spcAft>
                <a:spcPts val="0"/>
              </a:spcAft>
              <a:buNone/>
              <a:defRPr sz="1500">
                <a:solidFill>
                  <a:schemeClr val="lt2"/>
                </a:solidFill>
              </a:defRPr>
            </a:lvl7pPr>
            <a:lvl8pPr lvl="7" rtl="0" algn="ctr">
              <a:lnSpc>
                <a:spcPct val="100000"/>
              </a:lnSpc>
              <a:spcBef>
                <a:spcPts val="0"/>
              </a:spcBef>
              <a:spcAft>
                <a:spcPts val="0"/>
              </a:spcAft>
              <a:buNone/>
              <a:defRPr sz="1500">
                <a:solidFill>
                  <a:schemeClr val="lt2"/>
                </a:solidFill>
              </a:defRPr>
            </a:lvl8pPr>
            <a:lvl9pPr lvl="8" rtl="0" algn="ctr">
              <a:lnSpc>
                <a:spcPct val="100000"/>
              </a:lnSpc>
              <a:spcBef>
                <a:spcPts val="0"/>
              </a:spcBef>
              <a:spcAft>
                <a:spcPts val="0"/>
              </a:spcAft>
              <a:buNone/>
              <a:defRPr sz="1500">
                <a:solidFill>
                  <a:schemeClr val="lt2"/>
                </a:solidFill>
              </a:defRPr>
            </a:lvl9pPr>
          </a:lstStyle>
          <a:p/>
        </p:txBody>
      </p:sp>
      <p:sp>
        <p:nvSpPr>
          <p:cNvPr id="397" name="Google Shape;397;p55"/>
          <p:cNvSpPr txBox="1"/>
          <p:nvPr>
            <p:ph idx="4" type="subTitle"/>
          </p:nvPr>
        </p:nvSpPr>
        <p:spPr>
          <a:xfrm>
            <a:off x="4710283" y="3176932"/>
            <a:ext cx="17649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398" name="Google Shape;398;p55"/>
          <p:cNvSpPr txBox="1"/>
          <p:nvPr>
            <p:ph type="title"/>
          </p:nvPr>
        </p:nvSpPr>
        <p:spPr>
          <a:xfrm>
            <a:off x="1782363" y="321150"/>
            <a:ext cx="5580300" cy="63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10">
  <p:cSld name="CUSTOM_2_1_1_1">
    <p:bg>
      <p:bgPr>
        <a:solidFill>
          <a:schemeClr val="dk1"/>
        </a:solidFill>
      </p:bgPr>
    </p:bg>
    <p:spTree>
      <p:nvGrpSpPr>
        <p:cNvPr id="399" name="Shape 399"/>
        <p:cNvGrpSpPr/>
        <p:nvPr/>
      </p:nvGrpSpPr>
      <p:grpSpPr>
        <a:xfrm>
          <a:off x="0" y="0"/>
          <a:ext cx="0" cy="0"/>
          <a:chOff x="0" y="0"/>
          <a:chExt cx="0" cy="0"/>
        </a:xfrm>
      </p:grpSpPr>
      <p:sp>
        <p:nvSpPr>
          <p:cNvPr id="400" name="Google Shape;400;p56"/>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6"/>
          <p:cNvSpPr txBox="1"/>
          <p:nvPr>
            <p:ph idx="1" type="subTitle"/>
          </p:nvPr>
        </p:nvSpPr>
        <p:spPr>
          <a:xfrm>
            <a:off x="5210075" y="2870672"/>
            <a:ext cx="1763100" cy="91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02" name="Google Shape;402;p56"/>
          <p:cNvSpPr txBox="1"/>
          <p:nvPr>
            <p:ph idx="2" type="subTitle"/>
          </p:nvPr>
        </p:nvSpPr>
        <p:spPr>
          <a:xfrm>
            <a:off x="5210075" y="3877838"/>
            <a:ext cx="1764900" cy="91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03" name="Google Shape;403;p56"/>
          <p:cNvSpPr txBox="1"/>
          <p:nvPr>
            <p:ph idx="3" type="subTitle"/>
          </p:nvPr>
        </p:nvSpPr>
        <p:spPr>
          <a:xfrm>
            <a:off x="5210075" y="837463"/>
            <a:ext cx="1764900" cy="91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04" name="Google Shape;404;p56"/>
          <p:cNvSpPr txBox="1"/>
          <p:nvPr>
            <p:ph idx="4" type="subTitle"/>
          </p:nvPr>
        </p:nvSpPr>
        <p:spPr>
          <a:xfrm>
            <a:off x="5210075" y="1849820"/>
            <a:ext cx="1764900" cy="91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05" name="Google Shape;405;p56"/>
          <p:cNvSpPr txBox="1"/>
          <p:nvPr>
            <p:ph type="title"/>
          </p:nvPr>
        </p:nvSpPr>
        <p:spPr>
          <a:xfrm>
            <a:off x="713225" y="1825729"/>
            <a:ext cx="2930400" cy="14649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11">
  <p:cSld name="CUSTOM_2_2">
    <p:spTree>
      <p:nvGrpSpPr>
        <p:cNvPr id="406" name="Shape 406"/>
        <p:cNvGrpSpPr/>
        <p:nvPr/>
      </p:nvGrpSpPr>
      <p:grpSpPr>
        <a:xfrm>
          <a:off x="0" y="0"/>
          <a:ext cx="0" cy="0"/>
          <a:chOff x="0" y="0"/>
          <a:chExt cx="0" cy="0"/>
        </a:xfrm>
      </p:grpSpPr>
      <p:sp>
        <p:nvSpPr>
          <p:cNvPr id="407" name="Google Shape;407;p57"/>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7"/>
          <p:cNvSpPr/>
          <p:nvPr/>
        </p:nvSpPr>
        <p:spPr>
          <a:xfrm rot="-5400000">
            <a:off x="791250" y="1657225"/>
            <a:ext cx="2261700" cy="381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9" name="Google Shape;409;p57"/>
          <p:cNvSpPr/>
          <p:nvPr/>
        </p:nvSpPr>
        <p:spPr>
          <a:xfrm rot="-5400000">
            <a:off x="6100626" y="-249300"/>
            <a:ext cx="2261700" cy="384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cxnSp>
        <p:nvCxnSpPr>
          <p:cNvPr id="410" name="Google Shape;410;p57"/>
          <p:cNvCxnSpPr/>
          <p:nvPr/>
        </p:nvCxnSpPr>
        <p:spPr>
          <a:xfrm rot="10800000">
            <a:off x="102175" y="2435250"/>
            <a:ext cx="0" cy="2256600"/>
          </a:xfrm>
          <a:prstGeom prst="straightConnector1">
            <a:avLst/>
          </a:prstGeom>
          <a:noFill/>
          <a:ln cap="flat" cmpd="sng" w="19050">
            <a:solidFill>
              <a:schemeClr val="lt1"/>
            </a:solidFill>
            <a:prstDash val="solid"/>
            <a:round/>
            <a:headEnd len="med" w="med" type="none"/>
            <a:tailEnd len="med" w="med" type="none"/>
          </a:ln>
        </p:spPr>
      </p:cxnSp>
      <p:cxnSp>
        <p:nvCxnSpPr>
          <p:cNvPr id="411" name="Google Shape;411;p57"/>
          <p:cNvCxnSpPr/>
          <p:nvPr/>
        </p:nvCxnSpPr>
        <p:spPr>
          <a:xfrm rot="10800000">
            <a:off x="9042450" y="542550"/>
            <a:ext cx="0" cy="2256600"/>
          </a:xfrm>
          <a:prstGeom prst="straightConnector1">
            <a:avLst/>
          </a:prstGeom>
          <a:noFill/>
          <a:ln cap="flat" cmpd="sng" w="19050">
            <a:solidFill>
              <a:schemeClr val="lt1"/>
            </a:solidFill>
            <a:prstDash val="solid"/>
            <a:round/>
            <a:headEnd len="med" w="med" type="none"/>
            <a:tailEnd len="med" w="med" type="none"/>
          </a:ln>
        </p:spPr>
      </p:cxnSp>
      <p:sp>
        <p:nvSpPr>
          <p:cNvPr id="412" name="Google Shape;412;p57"/>
          <p:cNvSpPr txBox="1"/>
          <p:nvPr>
            <p:ph idx="1" type="subTitle"/>
          </p:nvPr>
        </p:nvSpPr>
        <p:spPr>
          <a:xfrm>
            <a:off x="638712" y="369595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13" name="Google Shape;413;p57"/>
          <p:cNvSpPr txBox="1"/>
          <p:nvPr>
            <p:ph idx="2" type="subTitle"/>
          </p:nvPr>
        </p:nvSpPr>
        <p:spPr>
          <a:xfrm>
            <a:off x="638700" y="2992465"/>
            <a:ext cx="28245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14" name="Google Shape;414;p57"/>
          <p:cNvSpPr txBox="1"/>
          <p:nvPr>
            <p:ph idx="3" type="subTitle"/>
          </p:nvPr>
        </p:nvSpPr>
        <p:spPr>
          <a:xfrm>
            <a:off x="638712" y="2708842"/>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15" name="Google Shape;415;p57"/>
          <p:cNvSpPr txBox="1"/>
          <p:nvPr>
            <p:ph idx="4" type="subTitle"/>
          </p:nvPr>
        </p:nvSpPr>
        <p:spPr>
          <a:xfrm>
            <a:off x="638700" y="3979363"/>
            <a:ext cx="28254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16" name="Google Shape;416;p57"/>
          <p:cNvSpPr txBox="1"/>
          <p:nvPr>
            <p:ph idx="5" type="subTitle"/>
          </p:nvPr>
        </p:nvSpPr>
        <p:spPr>
          <a:xfrm>
            <a:off x="5659138" y="817580"/>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17" name="Google Shape;417;p57"/>
          <p:cNvSpPr txBox="1"/>
          <p:nvPr>
            <p:ph idx="6" type="subTitle"/>
          </p:nvPr>
        </p:nvSpPr>
        <p:spPr>
          <a:xfrm>
            <a:off x="5659138" y="2085210"/>
            <a:ext cx="28254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18" name="Google Shape;418;p57"/>
          <p:cNvSpPr txBox="1"/>
          <p:nvPr>
            <p:ph idx="7" type="subTitle"/>
          </p:nvPr>
        </p:nvSpPr>
        <p:spPr>
          <a:xfrm>
            <a:off x="5659138" y="180414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19" name="Google Shape;419;p57"/>
          <p:cNvSpPr txBox="1"/>
          <p:nvPr>
            <p:ph idx="8" type="subTitle"/>
          </p:nvPr>
        </p:nvSpPr>
        <p:spPr>
          <a:xfrm>
            <a:off x="5659138" y="1100466"/>
            <a:ext cx="28254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20" name="Google Shape;420;p57"/>
          <p:cNvSpPr txBox="1"/>
          <p:nvPr>
            <p:ph type="title"/>
          </p:nvPr>
        </p:nvSpPr>
        <p:spPr>
          <a:xfrm>
            <a:off x="614437" y="321594"/>
            <a:ext cx="3834300" cy="599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12">
  <p:cSld name="CUSTOM_2_2_1">
    <p:spTree>
      <p:nvGrpSpPr>
        <p:cNvPr id="421" name="Shape 421"/>
        <p:cNvGrpSpPr/>
        <p:nvPr/>
      </p:nvGrpSpPr>
      <p:grpSpPr>
        <a:xfrm>
          <a:off x="0" y="0"/>
          <a:ext cx="0" cy="0"/>
          <a:chOff x="0" y="0"/>
          <a:chExt cx="0" cy="0"/>
        </a:xfrm>
      </p:grpSpPr>
      <p:sp>
        <p:nvSpPr>
          <p:cNvPr id="422" name="Google Shape;422;p58"/>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8"/>
          <p:cNvSpPr txBox="1"/>
          <p:nvPr>
            <p:ph idx="1" type="subTitle"/>
          </p:nvPr>
        </p:nvSpPr>
        <p:spPr>
          <a:xfrm>
            <a:off x="2844037" y="173833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24" name="Google Shape;424;p58"/>
          <p:cNvSpPr txBox="1"/>
          <p:nvPr>
            <p:ph idx="2" type="subTitle"/>
          </p:nvPr>
        </p:nvSpPr>
        <p:spPr>
          <a:xfrm>
            <a:off x="766875" y="2110195"/>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25" name="Google Shape;425;p58"/>
          <p:cNvSpPr txBox="1"/>
          <p:nvPr>
            <p:ph idx="3" type="subTitle"/>
          </p:nvPr>
        </p:nvSpPr>
        <p:spPr>
          <a:xfrm>
            <a:off x="766887" y="1738347"/>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26" name="Google Shape;426;p58"/>
          <p:cNvSpPr txBox="1"/>
          <p:nvPr>
            <p:ph idx="4" type="subTitle"/>
          </p:nvPr>
        </p:nvSpPr>
        <p:spPr>
          <a:xfrm>
            <a:off x="2844025" y="2109968"/>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27" name="Google Shape;427;p58"/>
          <p:cNvSpPr txBox="1"/>
          <p:nvPr>
            <p:ph idx="5" type="subTitle"/>
          </p:nvPr>
        </p:nvSpPr>
        <p:spPr>
          <a:xfrm>
            <a:off x="4919363" y="173834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28" name="Google Shape;428;p58"/>
          <p:cNvSpPr txBox="1"/>
          <p:nvPr>
            <p:ph idx="6" type="subTitle"/>
          </p:nvPr>
        </p:nvSpPr>
        <p:spPr>
          <a:xfrm>
            <a:off x="6996513" y="2107626"/>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29" name="Google Shape;429;p58"/>
          <p:cNvSpPr txBox="1"/>
          <p:nvPr>
            <p:ph idx="7" type="subTitle"/>
          </p:nvPr>
        </p:nvSpPr>
        <p:spPr>
          <a:xfrm>
            <a:off x="6996513" y="173833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30" name="Google Shape;430;p58"/>
          <p:cNvSpPr txBox="1"/>
          <p:nvPr>
            <p:ph idx="8" type="subTitle"/>
          </p:nvPr>
        </p:nvSpPr>
        <p:spPr>
          <a:xfrm>
            <a:off x="4919363" y="2109457"/>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31" name="Google Shape;431;p58"/>
          <p:cNvSpPr txBox="1"/>
          <p:nvPr>
            <p:ph type="title"/>
          </p:nvPr>
        </p:nvSpPr>
        <p:spPr>
          <a:xfrm>
            <a:off x="2654850" y="321594"/>
            <a:ext cx="38343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32" name="Shape 432"/>
        <p:cNvGrpSpPr/>
        <p:nvPr/>
      </p:nvGrpSpPr>
      <p:grpSpPr>
        <a:xfrm>
          <a:off x="0" y="0"/>
          <a:ext cx="0" cy="0"/>
          <a:chOff x="0" y="0"/>
          <a:chExt cx="0" cy="0"/>
        </a:xfrm>
      </p:grpSpPr>
      <p:sp>
        <p:nvSpPr>
          <p:cNvPr id="433" name="Google Shape;433;p59"/>
          <p:cNvSpPr/>
          <p:nvPr/>
        </p:nvSpPr>
        <p:spPr>
          <a:xfrm>
            <a:off x="12520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9"/>
          <p:cNvSpPr/>
          <p:nvPr/>
        </p:nvSpPr>
        <p:spPr>
          <a:xfrm>
            <a:off x="2662900" y="1745225"/>
            <a:ext cx="3865500" cy="346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9"/>
          <p:cNvSpPr txBox="1"/>
          <p:nvPr/>
        </p:nvSpPr>
        <p:spPr>
          <a:xfrm>
            <a:off x="3311250" y="3765800"/>
            <a:ext cx="2521500" cy="6042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b="1" lang="en" sz="1100">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b="1" lang="en" sz="1100">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b="1" lang="en" sz="1100">
                <a:solidFill>
                  <a:schemeClr val="lt1"/>
                </a:solidFill>
                <a:latin typeface="Overpass"/>
                <a:ea typeface="Overpass"/>
                <a:cs typeface="Overpass"/>
                <a:sym typeface="Overpass"/>
              </a:rPr>
              <a:t>Freepik. </a:t>
            </a:r>
            <a:endParaRPr b="1" sz="1100">
              <a:solidFill>
                <a:schemeClr val="lt1"/>
              </a:solidFill>
              <a:latin typeface="Overpass"/>
              <a:ea typeface="Overpass"/>
              <a:cs typeface="Overpass"/>
              <a:sym typeface="Overpass"/>
            </a:endParaRPr>
          </a:p>
        </p:txBody>
      </p:sp>
      <p:sp>
        <p:nvSpPr>
          <p:cNvPr id="436" name="Google Shape;436;p59"/>
          <p:cNvSpPr txBox="1"/>
          <p:nvPr>
            <p:ph type="title"/>
          </p:nvPr>
        </p:nvSpPr>
        <p:spPr>
          <a:xfrm>
            <a:off x="2680525" y="663091"/>
            <a:ext cx="3834300" cy="103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7" name="Google Shape;437;p59"/>
          <p:cNvSpPr txBox="1"/>
          <p:nvPr>
            <p:ph idx="1" type="subTitle"/>
          </p:nvPr>
        </p:nvSpPr>
        <p:spPr>
          <a:xfrm>
            <a:off x="2773100" y="1898029"/>
            <a:ext cx="3571500" cy="12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2"/>
                </a:solidFill>
              </a:defRPr>
            </a:lvl2pPr>
            <a:lvl3pPr lvl="2" rtl="0" algn="ctr">
              <a:lnSpc>
                <a:spcPct val="100000"/>
              </a:lnSpc>
              <a:spcBef>
                <a:spcPts val="0"/>
              </a:spcBef>
              <a:spcAft>
                <a:spcPts val="0"/>
              </a:spcAft>
              <a:buNone/>
              <a:defRPr sz="1400">
                <a:solidFill>
                  <a:schemeClr val="lt2"/>
                </a:solidFill>
              </a:defRPr>
            </a:lvl3pPr>
            <a:lvl4pPr lvl="3" rtl="0" algn="ctr">
              <a:lnSpc>
                <a:spcPct val="100000"/>
              </a:lnSpc>
              <a:spcBef>
                <a:spcPts val="0"/>
              </a:spcBef>
              <a:spcAft>
                <a:spcPts val="0"/>
              </a:spcAft>
              <a:buNone/>
              <a:defRPr sz="1400">
                <a:solidFill>
                  <a:schemeClr val="lt2"/>
                </a:solidFill>
              </a:defRPr>
            </a:lvl4pPr>
            <a:lvl5pPr lvl="4" rtl="0" algn="ctr">
              <a:lnSpc>
                <a:spcPct val="100000"/>
              </a:lnSpc>
              <a:spcBef>
                <a:spcPts val="0"/>
              </a:spcBef>
              <a:spcAft>
                <a:spcPts val="0"/>
              </a:spcAft>
              <a:buNone/>
              <a:defRPr sz="1400">
                <a:solidFill>
                  <a:schemeClr val="lt2"/>
                </a:solidFill>
              </a:defRPr>
            </a:lvl5pPr>
            <a:lvl6pPr lvl="5" rtl="0" algn="ctr">
              <a:lnSpc>
                <a:spcPct val="100000"/>
              </a:lnSpc>
              <a:spcBef>
                <a:spcPts val="0"/>
              </a:spcBef>
              <a:spcAft>
                <a:spcPts val="0"/>
              </a:spcAft>
              <a:buNone/>
              <a:defRPr sz="1400">
                <a:solidFill>
                  <a:schemeClr val="lt2"/>
                </a:solidFill>
              </a:defRPr>
            </a:lvl6pPr>
            <a:lvl7pPr lvl="6" rtl="0" algn="ctr">
              <a:lnSpc>
                <a:spcPct val="100000"/>
              </a:lnSpc>
              <a:spcBef>
                <a:spcPts val="0"/>
              </a:spcBef>
              <a:spcAft>
                <a:spcPts val="0"/>
              </a:spcAft>
              <a:buNone/>
              <a:defRPr sz="1400">
                <a:solidFill>
                  <a:schemeClr val="lt2"/>
                </a:solidFill>
              </a:defRPr>
            </a:lvl7pPr>
            <a:lvl8pPr lvl="7" rtl="0" algn="ctr">
              <a:lnSpc>
                <a:spcPct val="100000"/>
              </a:lnSpc>
              <a:spcBef>
                <a:spcPts val="0"/>
              </a:spcBef>
              <a:spcAft>
                <a:spcPts val="0"/>
              </a:spcAft>
              <a:buNone/>
              <a:defRPr sz="1400">
                <a:solidFill>
                  <a:schemeClr val="lt2"/>
                </a:solidFill>
              </a:defRPr>
            </a:lvl8pPr>
            <a:lvl9pPr lvl="8" rtl="0" algn="ctr">
              <a:lnSpc>
                <a:spcPct val="100000"/>
              </a:lnSpc>
              <a:spcBef>
                <a:spcPts val="0"/>
              </a:spcBef>
              <a:spcAft>
                <a:spcPts val="0"/>
              </a:spcAft>
              <a:buNone/>
              <a:defRPr sz="1400">
                <a:solidFill>
                  <a:schemeClr val="lt2"/>
                </a:solidFill>
              </a:defRPr>
            </a:lvl9pPr>
          </a:lstStyle>
          <a:p/>
        </p:txBody>
      </p:sp>
      <p:cxnSp>
        <p:nvCxnSpPr>
          <p:cNvPr id="438" name="Google Shape;438;p59"/>
          <p:cNvCxnSpPr/>
          <p:nvPr/>
        </p:nvCxnSpPr>
        <p:spPr>
          <a:xfrm>
            <a:off x="2661313" y="5037300"/>
            <a:ext cx="38727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_1_1_1">
    <p:bg>
      <p:bgPr>
        <a:solidFill>
          <a:schemeClr val="dk1"/>
        </a:solidFill>
      </p:bgPr>
    </p:bg>
    <p:spTree>
      <p:nvGrpSpPr>
        <p:cNvPr id="439" name="Shape 439"/>
        <p:cNvGrpSpPr/>
        <p:nvPr/>
      </p:nvGrpSpPr>
      <p:grpSpPr>
        <a:xfrm>
          <a:off x="0" y="0"/>
          <a:ext cx="0" cy="0"/>
          <a:chOff x="0" y="0"/>
          <a:chExt cx="0" cy="0"/>
        </a:xfrm>
      </p:grpSpPr>
      <p:sp>
        <p:nvSpPr>
          <p:cNvPr id="440" name="Google Shape;440;p60"/>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idx="1" type="subTitle"/>
          </p:nvPr>
        </p:nvSpPr>
        <p:spPr>
          <a:xfrm>
            <a:off x="4863950" y="2269650"/>
            <a:ext cx="3566700" cy="117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p:txBody>
      </p:sp>
      <p:sp>
        <p:nvSpPr>
          <p:cNvPr id="43" name="Google Shape;43;p7"/>
          <p:cNvSpPr txBox="1"/>
          <p:nvPr>
            <p:ph type="title"/>
          </p:nvPr>
        </p:nvSpPr>
        <p:spPr>
          <a:xfrm>
            <a:off x="4863950" y="1696950"/>
            <a:ext cx="383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 name="Google Shape;44;p7"/>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_2_1_1">
    <p:spTree>
      <p:nvGrpSpPr>
        <p:cNvPr id="441" name="Shape 441"/>
        <p:cNvGrpSpPr/>
        <p:nvPr/>
      </p:nvGrpSpPr>
      <p:grpSpPr>
        <a:xfrm>
          <a:off x="0" y="0"/>
          <a:ext cx="0" cy="0"/>
          <a:chOff x="0" y="0"/>
          <a:chExt cx="0" cy="0"/>
        </a:xfrm>
      </p:grpSpPr>
      <p:sp>
        <p:nvSpPr>
          <p:cNvPr id="442" name="Google Shape;442;p61"/>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1"/>
          <p:cNvSpPr txBox="1"/>
          <p:nvPr>
            <p:ph idx="1" type="subTitle"/>
          </p:nvPr>
        </p:nvSpPr>
        <p:spPr>
          <a:xfrm>
            <a:off x="2844037" y="173833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44" name="Google Shape;444;p61"/>
          <p:cNvSpPr txBox="1"/>
          <p:nvPr>
            <p:ph idx="2" type="subTitle"/>
          </p:nvPr>
        </p:nvSpPr>
        <p:spPr>
          <a:xfrm>
            <a:off x="766875" y="2110195"/>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45" name="Google Shape;445;p61"/>
          <p:cNvSpPr txBox="1"/>
          <p:nvPr>
            <p:ph idx="3" type="subTitle"/>
          </p:nvPr>
        </p:nvSpPr>
        <p:spPr>
          <a:xfrm>
            <a:off x="766887" y="1738347"/>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46" name="Google Shape;446;p61"/>
          <p:cNvSpPr txBox="1"/>
          <p:nvPr>
            <p:ph idx="4" type="subTitle"/>
          </p:nvPr>
        </p:nvSpPr>
        <p:spPr>
          <a:xfrm>
            <a:off x="2844025" y="2109968"/>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47" name="Google Shape;447;p61"/>
          <p:cNvSpPr txBox="1"/>
          <p:nvPr>
            <p:ph idx="5" type="subTitle"/>
          </p:nvPr>
        </p:nvSpPr>
        <p:spPr>
          <a:xfrm>
            <a:off x="4919363" y="173834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48" name="Google Shape;448;p61"/>
          <p:cNvSpPr txBox="1"/>
          <p:nvPr>
            <p:ph idx="6" type="subTitle"/>
          </p:nvPr>
        </p:nvSpPr>
        <p:spPr>
          <a:xfrm>
            <a:off x="6996513" y="2107626"/>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49" name="Google Shape;449;p61"/>
          <p:cNvSpPr txBox="1"/>
          <p:nvPr>
            <p:ph idx="7" type="subTitle"/>
          </p:nvPr>
        </p:nvSpPr>
        <p:spPr>
          <a:xfrm>
            <a:off x="6996513" y="173833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50" name="Google Shape;450;p61"/>
          <p:cNvSpPr txBox="1"/>
          <p:nvPr>
            <p:ph idx="8" type="subTitle"/>
          </p:nvPr>
        </p:nvSpPr>
        <p:spPr>
          <a:xfrm>
            <a:off x="4919363" y="2109457"/>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8"/>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152400" y="2736075"/>
            <a:ext cx="5080800" cy="213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8"/>
          <p:cNvCxnSpPr/>
          <p:nvPr/>
        </p:nvCxnSpPr>
        <p:spPr>
          <a:xfrm>
            <a:off x="101775" y="2736075"/>
            <a:ext cx="0" cy="2141400"/>
          </a:xfrm>
          <a:prstGeom prst="straightConnector1">
            <a:avLst/>
          </a:prstGeom>
          <a:noFill/>
          <a:ln cap="flat" cmpd="sng" w="19050">
            <a:solidFill>
              <a:schemeClr val="lt1"/>
            </a:solidFill>
            <a:prstDash val="solid"/>
            <a:round/>
            <a:headEnd len="med" w="med" type="none"/>
            <a:tailEnd len="med" w="med" type="none"/>
          </a:ln>
        </p:spPr>
      </p:cxnSp>
      <p:sp>
        <p:nvSpPr>
          <p:cNvPr id="49" name="Google Shape;49;p8"/>
          <p:cNvSpPr txBox="1"/>
          <p:nvPr>
            <p:ph idx="1" type="subTitle"/>
          </p:nvPr>
        </p:nvSpPr>
        <p:spPr>
          <a:xfrm>
            <a:off x="2540075" y="4178025"/>
            <a:ext cx="2093100" cy="48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2pPr>
            <a:lvl3pPr lvl="2"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3pPr>
            <a:lvl4pPr lvl="3"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4pPr>
            <a:lvl5pPr lvl="4"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5pPr>
            <a:lvl6pPr lvl="5"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6pPr>
            <a:lvl7pPr lvl="6"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7pPr>
            <a:lvl8pPr lvl="7"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8pPr>
            <a:lvl9pPr lvl="8"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9pPr>
          </a:lstStyle>
          <a:p/>
        </p:txBody>
      </p:sp>
      <p:sp>
        <p:nvSpPr>
          <p:cNvPr id="50" name="Google Shape;50;p8"/>
          <p:cNvSpPr txBox="1"/>
          <p:nvPr>
            <p:ph idx="2" type="subTitle"/>
          </p:nvPr>
        </p:nvSpPr>
        <p:spPr>
          <a:xfrm>
            <a:off x="713225" y="2984199"/>
            <a:ext cx="3858600" cy="1220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b="1" sz="1900">
                <a:solidFill>
                  <a:schemeClr val="lt1"/>
                </a:solidFill>
              </a:defRPr>
            </a:lvl1pPr>
            <a:lvl2pPr lvl="1">
              <a:lnSpc>
                <a:spcPct val="100000"/>
              </a:lnSpc>
              <a:spcBef>
                <a:spcPts val="0"/>
              </a:spcBef>
              <a:spcAft>
                <a:spcPts val="0"/>
              </a:spcAft>
              <a:buNone/>
              <a:defRPr b="1" sz="1900">
                <a:solidFill>
                  <a:schemeClr val="lt1"/>
                </a:solidFill>
              </a:defRPr>
            </a:lvl2pPr>
            <a:lvl3pPr lvl="2">
              <a:lnSpc>
                <a:spcPct val="100000"/>
              </a:lnSpc>
              <a:spcBef>
                <a:spcPts val="0"/>
              </a:spcBef>
              <a:spcAft>
                <a:spcPts val="0"/>
              </a:spcAft>
              <a:buNone/>
              <a:defRPr b="1" sz="1900">
                <a:solidFill>
                  <a:schemeClr val="lt1"/>
                </a:solidFill>
              </a:defRPr>
            </a:lvl3pPr>
            <a:lvl4pPr lvl="3">
              <a:lnSpc>
                <a:spcPct val="100000"/>
              </a:lnSpc>
              <a:spcBef>
                <a:spcPts val="0"/>
              </a:spcBef>
              <a:spcAft>
                <a:spcPts val="0"/>
              </a:spcAft>
              <a:buNone/>
              <a:defRPr b="1" sz="1900">
                <a:solidFill>
                  <a:schemeClr val="lt1"/>
                </a:solidFill>
              </a:defRPr>
            </a:lvl4pPr>
            <a:lvl5pPr lvl="4">
              <a:lnSpc>
                <a:spcPct val="100000"/>
              </a:lnSpc>
              <a:spcBef>
                <a:spcPts val="0"/>
              </a:spcBef>
              <a:spcAft>
                <a:spcPts val="0"/>
              </a:spcAft>
              <a:buNone/>
              <a:defRPr b="1" sz="1900">
                <a:solidFill>
                  <a:schemeClr val="lt1"/>
                </a:solidFill>
              </a:defRPr>
            </a:lvl5pPr>
            <a:lvl6pPr lvl="5">
              <a:lnSpc>
                <a:spcPct val="100000"/>
              </a:lnSpc>
              <a:spcBef>
                <a:spcPts val="0"/>
              </a:spcBef>
              <a:spcAft>
                <a:spcPts val="0"/>
              </a:spcAft>
              <a:buNone/>
              <a:defRPr b="1" sz="1900">
                <a:solidFill>
                  <a:schemeClr val="lt1"/>
                </a:solidFill>
              </a:defRPr>
            </a:lvl6pPr>
            <a:lvl7pPr lvl="6">
              <a:lnSpc>
                <a:spcPct val="100000"/>
              </a:lnSpc>
              <a:spcBef>
                <a:spcPts val="0"/>
              </a:spcBef>
              <a:spcAft>
                <a:spcPts val="0"/>
              </a:spcAft>
              <a:buNone/>
              <a:defRPr b="1" sz="1900">
                <a:solidFill>
                  <a:schemeClr val="lt1"/>
                </a:solidFill>
              </a:defRPr>
            </a:lvl7pPr>
            <a:lvl8pPr lvl="7">
              <a:lnSpc>
                <a:spcPct val="100000"/>
              </a:lnSpc>
              <a:spcBef>
                <a:spcPts val="0"/>
              </a:spcBef>
              <a:spcAft>
                <a:spcPts val="0"/>
              </a:spcAft>
              <a:buNone/>
              <a:defRPr b="1" sz="1900">
                <a:solidFill>
                  <a:schemeClr val="lt1"/>
                </a:solidFill>
              </a:defRPr>
            </a:lvl8pPr>
            <a:lvl9pPr lvl="8">
              <a:lnSpc>
                <a:spcPct val="100000"/>
              </a:lnSpc>
              <a:spcBef>
                <a:spcPts val="0"/>
              </a:spcBef>
              <a:spcAft>
                <a:spcPts val="0"/>
              </a:spcAft>
              <a:buNone/>
              <a:defRPr b="1" sz="19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p:nvPr/>
        </p:nvSpPr>
        <p:spPr>
          <a:xfrm>
            <a:off x="-88225" y="840450"/>
            <a:ext cx="4198200" cy="113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9"/>
          <p:cNvCxnSpPr/>
          <p:nvPr/>
        </p:nvCxnSpPr>
        <p:spPr>
          <a:xfrm>
            <a:off x="103800" y="840825"/>
            <a:ext cx="0" cy="1136700"/>
          </a:xfrm>
          <a:prstGeom prst="straightConnector1">
            <a:avLst/>
          </a:prstGeom>
          <a:noFill/>
          <a:ln cap="flat" cmpd="sng" w="19050">
            <a:solidFill>
              <a:schemeClr val="dk2"/>
            </a:solidFill>
            <a:prstDash val="solid"/>
            <a:round/>
            <a:headEnd len="med" w="med" type="none"/>
            <a:tailEnd len="med" w="med" type="none"/>
          </a:ln>
        </p:spPr>
      </p:cxnSp>
      <p:sp>
        <p:nvSpPr>
          <p:cNvPr id="54" name="Google Shape;54;p9"/>
          <p:cNvSpPr txBox="1"/>
          <p:nvPr>
            <p:ph idx="1" type="subTitle"/>
          </p:nvPr>
        </p:nvSpPr>
        <p:spPr>
          <a:xfrm>
            <a:off x="4572000" y="799950"/>
            <a:ext cx="3566700" cy="117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p:txBody>
      </p:sp>
      <p:sp>
        <p:nvSpPr>
          <p:cNvPr id="55" name="Google Shape;55;p9"/>
          <p:cNvSpPr txBox="1"/>
          <p:nvPr>
            <p:ph type="title"/>
          </p:nvPr>
        </p:nvSpPr>
        <p:spPr>
          <a:xfrm>
            <a:off x="713225" y="1041931"/>
            <a:ext cx="383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sz="3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9"/>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0"/>
          <p:cNvSpPr txBox="1"/>
          <p:nvPr>
            <p:ph idx="1" type="body"/>
          </p:nvPr>
        </p:nvSpPr>
        <p:spPr>
          <a:xfrm>
            <a:off x="2285942" y="316339"/>
            <a:ext cx="4972800" cy="15294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sz="4500">
                <a:solidFill>
                  <a:schemeClr val="dk1"/>
                </a:solidFill>
                <a:latin typeface="Bebas Neue"/>
                <a:ea typeface="Bebas Neue"/>
                <a:cs typeface="Bebas Neue"/>
                <a:sym typeface="Bebas Neu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1"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300"/>
              <a:buFont typeface="Bebas Neue"/>
              <a:buNone/>
              <a:defRPr b="1" sz="4300">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6234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indent="-317500" lvl="1" marL="9144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indent="-317500" lvl="2" marL="13716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indent="-317500" lvl="3" marL="18288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indent="-317500" lvl="4" marL="22860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indent="-317500" lvl="5" marL="27432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indent="-317500" lvl="6" marL="32004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indent="-317500" lvl="7" marL="36576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indent="-317500" lvl="8" marL="41148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6.png"/><Relationship Id="rId5"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public.tableau.com/app/profile/suji.kim4394/viz/Team7_BA775_FinalProject_17652101237440/Dashboard1"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3.jpg"/><Relationship Id="rId4" Type="http://schemas.openxmlformats.org/officeDocument/2006/relationships/hyperlink" Target="https://www.sciencedirect.com/science/article/pii/S2451958825001332#bib8" TargetMode="External"/><Relationship Id="rId5" Type="http://schemas.openxmlformats.org/officeDocument/2006/relationships/hyperlink" Target="https://www.kaggle.com/code/omarmedhat1/league-of-legends-champions-data-analysi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2.png"/><Relationship Id="rId7" Type="http://schemas.openxmlformats.org/officeDocument/2006/relationships/image" Target="../media/image22.png"/><Relationship Id="rId8"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xml"/><Relationship Id="rId3"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2"/>
          <p:cNvSpPr txBox="1"/>
          <p:nvPr>
            <p:ph idx="1" type="subTitle"/>
          </p:nvPr>
        </p:nvSpPr>
        <p:spPr>
          <a:xfrm>
            <a:off x="1595375" y="4001275"/>
            <a:ext cx="6162000" cy="518400"/>
          </a:xfrm>
          <a:prstGeom prst="rect">
            <a:avLst/>
          </a:prstGeom>
        </p:spPr>
        <p:txBody>
          <a:bodyPr anchorCtr="0" anchor="ctr" bIns="91425" lIns="91425" spcFirstLastPara="1" rIns="91425" wrap="square" tIns="91425">
            <a:noAutofit/>
          </a:bodyPr>
          <a:lstStyle/>
          <a:p>
            <a:pPr indent="0" lvl="0" marL="0" rtl="0" algn="l">
              <a:lnSpc>
                <a:spcPct val="115000"/>
              </a:lnSpc>
              <a:spcBef>
                <a:spcPts val="600"/>
              </a:spcBef>
              <a:spcAft>
                <a:spcPts val="600"/>
              </a:spcAft>
              <a:buNone/>
            </a:pPr>
            <a:r>
              <a:rPr b="1" lang="en" sz="1300">
                <a:latin typeface="Arial"/>
                <a:ea typeface="Arial"/>
                <a:cs typeface="Arial"/>
                <a:sym typeface="Arial"/>
              </a:rPr>
              <a:t>Team 07</a:t>
            </a:r>
            <a:r>
              <a:rPr lang="en" sz="1200">
                <a:latin typeface="Arial"/>
                <a:ea typeface="Arial"/>
                <a:cs typeface="Arial"/>
                <a:sym typeface="Arial"/>
              </a:rPr>
              <a:t>: </a:t>
            </a:r>
            <a:r>
              <a:rPr lang="en" sz="1200">
                <a:latin typeface="Arial"/>
                <a:ea typeface="Arial"/>
                <a:cs typeface="Arial"/>
                <a:sym typeface="Arial"/>
              </a:rPr>
              <a:t>Brian Park, </a:t>
            </a:r>
            <a:r>
              <a:rPr lang="en" sz="1200">
                <a:latin typeface="Arial"/>
                <a:ea typeface="Arial"/>
                <a:cs typeface="Arial"/>
                <a:sym typeface="Arial"/>
              </a:rPr>
              <a:t>Akbar Wibowo, Andy Chen, Drishti Chulani, Lorelei Liu, Suji Kim</a:t>
            </a:r>
            <a:endParaRPr/>
          </a:p>
        </p:txBody>
      </p:sp>
      <p:sp>
        <p:nvSpPr>
          <p:cNvPr id="456" name="Google Shape;456;p62"/>
          <p:cNvSpPr txBox="1"/>
          <p:nvPr>
            <p:ph type="ctrTitle"/>
          </p:nvPr>
        </p:nvSpPr>
        <p:spPr>
          <a:xfrm>
            <a:off x="1679700" y="1198525"/>
            <a:ext cx="5784600" cy="2720400"/>
          </a:xfrm>
          <a:prstGeom prst="rect">
            <a:avLst/>
          </a:prstGeom>
        </p:spPr>
        <p:txBody>
          <a:bodyPr anchorCtr="0" anchor="ctr" bIns="91425" lIns="91425" spcFirstLastPara="1" rIns="91425" wrap="square" tIns="91425">
            <a:noAutofit/>
          </a:bodyPr>
          <a:lstStyle/>
          <a:p>
            <a:pPr indent="0" lvl="0" marL="0" rtl="0" algn="ctr">
              <a:lnSpc>
                <a:spcPct val="100000"/>
              </a:lnSpc>
              <a:spcBef>
                <a:spcPts val="1200"/>
              </a:spcBef>
              <a:spcAft>
                <a:spcPts val="0"/>
              </a:spcAft>
              <a:buNone/>
            </a:pPr>
            <a:r>
              <a:rPr lang="en" sz="4250">
                <a:highlight>
                  <a:srgbClr val="FFFFFF"/>
                </a:highlight>
              </a:rPr>
              <a:t>Regional Playstyle &amp; Strategic Differences Among </a:t>
            </a:r>
            <a:endParaRPr sz="4250">
              <a:highlight>
                <a:srgbClr val="FFFFFF"/>
              </a:highlight>
            </a:endParaRPr>
          </a:p>
          <a:p>
            <a:pPr indent="0" lvl="0" marL="0" rtl="0" algn="ctr">
              <a:lnSpc>
                <a:spcPct val="100000"/>
              </a:lnSpc>
              <a:spcBef>
                <a:spcPts val="1200"/>
              </a:spcBef>
              <a:spcAft>
                <a:spcPts val="1200"/>
              </a:spcAft>
              <a:buNone/>
            </a:pPr>
            <a:r>
              <a:rPr lang="en" sz="4250">
                <a:solidFill>
                  <a:schemeClr val="lt1"/>
                </a:solidFill>
                <a:highlight>
                  <a:schemeClr val="dk1"/>
                </a:highlight>
              </a:rPr>
              <a:t>Major </a:t>
            </a:r>
            <a:r>
              <a:rPr lang="en" sz="4250">
                <a:solidFill>
                  <a:schemeClr val="lt1"/>
                </a:solidFill>
              </a:rPr>
              <a:t>Professional League of Legends Leagues</a:t>
            </a:r>
            <a:endParaRPr sz="95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1"/>
          <p:cNvSpPr txBox="1"/>
          <p:nvPr>
            <p:ph type="title"/>
          </p:nvPr>
        </p:nvSpPr>
        <p:spPr>
          <a:xfrm>
            <a:off x="4454300" y="961363"/>
            <a:ext cx="1663200" cy="93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0</a:t>
            </a:r>
            <a:r>
              <a:rPr lang="en"/>
              <a:t>3</a:t>
            </a:r>
            <a:endParaRPr b="1"/>
          </a:p>
        </p:txBody>
      </p:sp>
      <p:sp>
        <p:nvSpPr>
          <p:cNvPr id="582" name="Google Shape;582;p71"/>
          <p:cNvSpPr txBox="1"/>
          <p:nvPr>
            <p:ph idx="2" type="title"/>
          </p:nvPr>
        </p:nvSpPr>
        <p:spPr>
          <a:xfrm>
            <a:off x="4454300" y="1954962"/>
            <a:ext cx="4321500" cy="123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Part i</a:t>
            </a:r>
            <a:endParaRPr/>
          </a:p>
        </p:txBody>
      </p:sp>
      <p:sp>
        <p:nvSpPr>
          <p:cNvPr id="583" name="Google Shape;583;p71"/>
          <p:cNvSpPr txBox="1"/>
          <p:nvPr>
            <p:ph idx="1" type="subTitle"/>
          </p:nvPr>
        </p:nvSpPr>
        <p:spPr>
          <a:xfrm>
            <a:off x="4454300" y="3158539"/>
            <a:ext cx="3834000" cy="6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100"/>
              <a:t>Player Focused Analy</a:t>
            </a:r>
            <a:r>
              <a:rPr b="1" lang="en" sz="2100"/>
              <a:t>sis</a:t>
            </a:r>
            <a:endParaRPr b="1" sz="2100"/>
          </a:p>
        </p:txBody>
      </p:sp>
      <p:pic>
        <p:nvPicPr>
          <p:cNvPr id="584" name="Google Shape;584;p71"/>
          <p:cNvPicPr preferRelativeResize="0"/>
          <p:nvPr/>
        </p:nvPicPr>
        <p:blipFill rotWithShape="1">
          <a:blip r:embed="rId3">
            <a:alphaModFix amt="58999"/>
          </a:blip>
          <a:srcRect b="0" l="0" r="0" t="0"/>
          <a:stretch/>
        </p:blipFill>
        <p:spPr>
          <a:xfrm flipH="1">
            <a:off x="511597" y="1246400"/>
            <a:ext cx="3896227" cy="1917467"/>
          </a:xfrm>
          <a:prstGeom prst="rect">
            <a:avLst/>
          </a:prstGeom>
          <a:noFill/>
          <a:ln>
            <a:noFill/>
          </a:ln>
        </p:spPr>
      </p:pic>
      <p:sp>
        <p:nvSpPr>
          <p:cNvPr id="585" name="Google Shape;585;p71"/>
          <p:cNvSpPr/>
          <p:nvPr/>
        </p:nvSpPr>
        <p:spPr>
          <a:xfrm>
            <a:off x="613013" y="1854341"/>
            <a:ext cx="3237956" cy="3180028"/>
          </a:xfrm>
          <a:custGeom>
            <a:rect b="b" l="l" r="r" t="t"/>
            <a:pathLst>
              <a:path extrusionOk="0" h="96562" w="98321">
                <a:moveTo>
                  <a:pt x="41207" y="15028"/>
                </a:moveTo>
                <a:lnTo>
                  <a:pt x="41207" y="15028"/>
                </a:lnTo>
                <a:cubicBezTo>
                  <a:pt x="41167" y="15308"/>
                  <a:pt x="41047" y="15627"/>
                  <a:pt x="41007" y="15947"/>
                </a:cubicBezTo>
                <a:cubicBezTo>
                  <a:pt x="40994" y="15921"/>
                  <a:pt x="40976" y="15912"/>
                  <a:pt x="40954" y="15912"/>
                </a:cubicBezTo>
                <a:cubicBezTo>
                  <a:pt x="40909" y="15912"/>
                  <a:pt x="40847" y="15947"/>
                  <a:pt x="40767" y="15947"/>
                </a:cubicBezTo>
                <a:lnTo>
                  <a:pt x="41207" y="15028"/>
                </a:lnTo>
                <a:close/>
                <a:moveTo>
                  <a:pt x="81512" y="17253"/>
                </a:moveTo>
                <a:cubicBezTo>
                  <a:pt x="83161" y="17253"/>
                  <a:pt x="84552" y="17326"/>
                  <a:pt x="85491" y="17506"/>
                </a:cubicBezTo>
                <a:cubicBezTo>
                  <a:pt x="85491" y="17666"/>
                  <a:pt x="85571" y="17786"/>
                  <a:pt x="85731" y="17786"/>
                </a:cubicBezTo>
                <a:cubicBezTo>
                  <a:pt x="85771" y="17786"/>
                  <a:pt x="87689" y="17985"/>
                  <a:pt x="89528" y="18585"/>
                </a:cubicBezTo>
                <a:lnTo>
                  <a:pt x="65907" y="18265"/>
                </a:lnTo>
                <a:cubicBezTo>
                  <a:pt x="70319" y="17824"/>
                  <a:pt x="76918" y="17253"/>
                  <a:pt x="81512" y="17253"/>
                </a:cubicBezTo>
                <a:close/>
                <a:moveTo>
                  <a:pt x="60751" y="19025"/>
                </a:moveTo>
                <a:lnTo>
                  <a:pt x="62590" y="19065"/>
                </a:lnTo>
                <a:cubicBezTo>
                  <a:pt x="61990" y="19145"/>
                  <a:pt x="61431" y="19185"/>
                  <a:pt x="60911" y="19224"/>
                </a:cubicBezTo>
                <a:cubicBezTo>
                  <a:pt x="60871" y="19145"/>
                  <a:pt x="60791" y="19065"/>
                  <a:pt x="60751" y="19025"/>
                </a:cubicBezTo>
                <a:close/>
                <a:moveTo>
                  <a:pt x="75059" y="23381"/>
                </a:moveTo>
                <a:cubicBezTo>
                  <a:pt x="74740" y="23621"/>
                  <a:pt x="74300" y="24021"/>
                  <a:pt x="74060" y="24420"/>
                </a:cubicBezTo>
                <a:lnTo>
                  <a:pt x="65307" y="24660"/>
                </a:lnTo>
                <a:cubicBezTo>
                  <a:pt x="64948" y="24340"/>
                  <a:pt x="64668" y="23981"/>
                  <a:pt x="64308" y="23621"/>
                </a:cubicBezTo>
                <a:lnTo>
                  <a:pt x="75059" y="23381"/>
                </a:lnTo>
                <a:close/>
                <a:moveTo>
                  <a:pt x="63189" y="23661"/>
                </a:moveTo>
                <a:cubicBezTo>
                  <a:pt x="63509" y="24061"/>
                  <a:pt x="63789" y="24420"/>
                  <a:pt x="64148" y="24740"/>
                </a:cubicBezTo>
                <a:lnTo>
                  <a:pt x="60271" y="24820"/>
                </a:lnTo>
                <a:cubicBezTo>
                  <a:pt x="60751" y="24220"/>
                  <a:pt x="60951" y="23741"/>
                  <a:pt x="60951" y="23741"/>
                </a:cubicBezTo>
                <a:lnTo>
                  <a:pt x="63189" y="23661"/>
                </a:lnTo>
                <a:close/>
                <a:moveTo>
                  <a:pt x="89648" y="23061"/>
                </a:moveTo>
                <a:cubicBezTo>
                  <a:pt x="85131" y="26139"/>
                  <a:pt x="76458" y="28057"/>
                  <a:pt x="70383" y="28257"/>
                </a:cubicBezTo>
                <a:cubicBezTo>
                  <a:pt x="70303" y="28257"/>
                  <a:pt x="70263" y="28337"/>
                  <a:pt x="70183" y="28417"/>
                </a:cubicBezTo>
                <a:cubicBezTo>
                  <a:pt x="69704" y="28217"/>
                  <a:pt x="69184" y="27977"/>
                  <a:pt x="68665" y="27618"/>
                </a:cubicBezTo>
                <a:cubicBezTo>
                  <a:pt x="71742" y="26618"/>
                  <a:pt x="74300" y="25859"/>
                  <a:pt x="74300" y="25859"/>
                </a:cubicBezTo>
                <a:cubicBezTo>
                  <a:pt x="74300" y="25859"/>
                  <a:pt x="75494" y="25950"/>
                  <a:pt x="76978" y="25950"/>
                </a:cubicBezTo>
                <a:cubicBezTo>
                  <a:pt x="78276" y="25950"/>
                  <a:pt x="79797" y="25880"/>
                  <a:pt x="80935" y="25619"/>
                </a:cubicBezTo>
                <a:cubicBezTo>
                  <a:pt x="81934" y="25459"/>
                  <a:pt x="82853" y="25260"/>
                  <a:pt x="83093" y="24860"/>
                </a:cubicBezTo>
                <a:cubicBezTo>
                  <a:pt x="83453" y="24380"/>
                  <a:pt x="83093" y="23781"/>
                  <a:pt x="82533" y="23221"/>
                </a:cubicBezTo>
                <a:lnTo>
                  <a:pt x="89648" y="23061"/>
                </a:lnTo>
                <a:close/>
                <a:moveTo>
                  <a:pt x="37570" y="0"/>
                </a:moveTo>
                <a:cubicBezTo>
                  <a:pt x="36811" y="240"/>
                  <a:pt x="36131" y="640"/>
                  <a:pt x="35532" y="1199"/>
                </a:cubicBezTo>
                <a:cubicBezTo>
                  <a:pt x="33014" y="1279"/>
                  <a:pt x="30815" y="2878"/>
                  <a:pt x="30256" y="5076"/>
                </a:cubicBezTo>
                <a:cubicBezTo>
                  <a:pt x="30096" y="5675"/>
                  <a:pt x="29976" y="6315"/>
                  <a:pt x="29976" y="6994"/>
                </a:cubicBezTo>
                <a:lnTo>
                  <a:pt x="30016" y="7034"/>
                </a:lnTo>
                <a:lnTo>
                  <a:pt x="30016" y="7234"/>
                </a:lnTo>
                <a:cubicBezTo>
                  <a:pt x="29776" y="10272"/>
                  <a:pt x="29936" y="13109"/>
                  <a:pt x="28817" y="13629"/>
                </a:cubicBezTo>
                <a:cubicBezTo>
                  <a:pt x="28817" y="13629"/>
                  <a:pt x="29017" y="13989"/>
                  <a:pt x="29377" y="14468"/>
                </a:cubicBezTo>
                <a:cubicBezTo>
                  <a:pt x="28737" y="14628"/>
                  <a:pt x="27978" y="14788"/>
                  <a:pt x="27178" y="15028"/>
                </a:cubicBezTo>
                <a:cubicBezTo>
                  <a:pt x="26223" y="14587"/>
                  <a:pt x="25147" y="14311"/>
                  <a:pt x="23951" y="14311"/>
                </a:cubicBezTo>
                <a:cubicBezTo>
                  <a:pt x="23196" y="14311"/>
                  <a:pt x="22393" y="14421"/>
                  <a:pt x="21543" y="14668"/>
                </a:cubicBezTo>
                <a:cubicBezTo>
                  <a:pt x="15628" y="16387"/>
                  <a:pt x="16347" y="21423"/>
                  <a:pt x="16347" y="21423"/>
                </a:cubicBezTo>
                <a:cubicBezTo>
                  <a:pt x="16507" y="21982"/>
                  <a:pt x="16707" y="22382"/>
                  <a:pt x="17027" y="22662"/>
                </a:cubicBezTo>
                <a:cubicBezTo>
                  <a:pt x="14349" y="27578"/>
                  <a:pt x="12950" y="34492"/>
                  <a:pt x="13430" y="39488"/>
                </a:cubicBezTo>
                <a:lnTo>
                  <a:pt x="11631" y="44044"/>
                </a:lnTo>
                <a:lnTo>
                  <a:pt x="12031" y="44444"/>
                </a:lnTo>
                <a:cubicBezTo>
                  <a:pt x="11151" y="46362"/>
                  <a:pt x="8234" y="53037"/>
                  <a:pt x="10712" y="56994"/>
                </a:cubicBezTo>
                <a:cubicBezTo>
                  <a:pt x="10832" y="57194"/>
                  <a:pt x="10991" y="57394"/>
                  <a:pt x="11151" y="57473"/>
                </a:cubicBezTo>
                <a:cubicBezTo>
                  <a:pt x="11111" y="58393"/>
                  <a:pt x="11111" y="59232"/>
                  <a:pt x="11111" y="60071"/>
                </a:cubicBezTo>
                <a:cubicBezTo>
                  <a:pt x="10392" y="62070"/>
                  <a:pt x="10592" y="64348"/>
                  <a:pt x="10912" y="65827"/>
                </a:cubicBezTo>
                <a:cubicBezTo>
                  <a:pt x="10352" y="66266"/>
                  <a:pt x="9992" y="66586"/>
                  <a:pt x="9992" y="66586"/>
                </a:cubicBezTo>
                <a:cubicBezTo>
                  <a:pt x="8753" y="68465"/>
                  <a:pt x="9752" y="71422"/>
                  <a:pt x="9752" y="71422"/>
                </a:cubicBezTo>
                <a:lnTo>
                  <a:pt x="7634" y="73660"/>
                </a:lnTo>
                <a:cubicBezTo>
                  <a:pt x="7634" y="73660"/>
                  <a:pt x="7714" y="74060"/>
                  <a:pt x="7794" y="74580"/>
                </a:cubicBezTo>
                <a:cubicBezTo>
                  <a:pt x="7195" y="75659"/>
                  <a:pt x="5996" y="78017"/>
                  <a:pt x="5036" y="80815"/>
                </a:cubicBezTo>
                <a:cubicBezTo>
                  <a:pt x="3637" y="84412"/>
                  <a:pt x="2438" y="88448"/>
                  <a:pt x="1839" y="90527"/>
                </a:cubicBezTo>
                <a:cubicBezTo>
                  <a:pt x="1819" y="90487"/>
                  <a:pt x="1809" y="90467"/>
                  <a:pt x="1799" y="90467"/>
                </a:cubicBezTo>
                <a:cubicBezTo>
                  <a:pt x="1789" y="90467"/>
                  <a:pt x="1779" y="90487"/>
                  <a:pt x="1759" y="90527"/>
                </a:cubicBezTo>
                <a:cubicBezTo>
                  <a:pt x="760" y="91126"/>
                  <a:pt x="0" y="96522"/>
                  <a:pt x="0" y="96522"/>
                </a:cubicBezTo>
                <a:lnTo>
                  <a:pt x="11631" y="96522"/>
                </a:lnTo>
                <a:cubicBezTo>
                  <a:pt x="12031" y="94843"/>
                  <a:pt x="9832" y="93045"/>
                  <a:pt x="8354" y="92005"/>
                </a:cubicBezTo>
                <a:cubicBezTo>
                  <a:pt x="7434" y="91406"/>
                  <a:pt x="8194" y="90247"/>
                  <a:pt x="7235" y="89967"/>
                </a:cubicBezTo>
                <a:cubicBezTo>
                  <a:pt x="7314" y="89647"/>
                  <a:pt x="7394" y="89368"/>
                  <a:pt x="7554" y="89048"/>
                </a:cubicBezTo>
                <a:cubicBezTo>
                  <a:pt x="7834" y="89008"/>
                  <a:pt x="8194" y="88928"/>
                  <a:pt x="8553" y="88808"/>
                </a:cubicBezTo>
                <a:lnTo>
                  <a:pt x="8793" y="86970"/>
                </a:lnTo>
                <a:cubicBezTo>
                  <a:pt x="8913" y="86850"/>
                  <a:pt x="14788" y="81934"/>
                  <a:pt x="15548" y="77937"/>
                </a:cubicBezTo>
                <a:cubicBezTo>
                  <a:pt x="16547" y="77577"/>
                  <a:pt x="17186" y="77257"/>
                  <a:pt x="17186" y="77257"/>
                </a:cubicBezTo>
                <a:lnTo>
                  <a:pt x="17346" y="74460"/>
                </a:lnTo>
                <a:cubicBezTo>
                  <a:pt x="19025" y="74260"/>
                  <a:pt x="20824" y="70423"/>
                  <a:pt x="20824" y="70423"/>
                </a:cubicBezTo>
                <a:cubicBezTo>
                  <a:pt x="20824" y="70423"/>
                  <a:pt x="20704" y="69624"/>
                  <a:pt x="20224" y="68584"/>
                </a:cubicBezTo>
                <a:lnTo>
                  <a:pt x="22542" y="63229"/>
                </a:lnTo>
                <a:cubicBezTo>
                  <a:pt x="22542" y="63229"/>
                  <a:pt x="22542" y="63189"/>
                  <a:pt x="22502" y="63029"/>
                </a:cubicBezTo>
                <a:cubicBezTo>
                  <a:pt x="22382" y="62749"/>
                  <a:pt x="22182" y="62030"/>
                  <a:pt x="21823" y="61190"/>
                </a:cubicBezTo>
                <a:cubicBezTo>
                  <a:pt x="22142" y="59832"/>
                  <a:pt x="22342" y="58433"/>
                  <a:pt x="22422" y="57034"/>
                </a:cubicBezTo>
                <a:cubicBezTo>
                  <a:pt x="23434" y="57243"/>
                  <a:pt x="24355" y="57361"/>
                  <a:pt x="25210" y="57361"/>
                </a:cubicBezTo>
                <a:cubicBezTo>
                  <a:pt x="25335" y="57361"/>
                  <a:pt x="25458" y="57359"/>
                  <a:pt x="25580" y="57354"/>
                </a:cubicBezTo>
                <a:cubicBezTo>
                  <a:pt x="29536" y="60351"/>
                  <a:pt x="35092" y="64987"/>
                  <a:pt x="35971" y="67985"/>
                </a:cubicBezTo>
                <a:cubicBezTo>
                  <a:pt x="36171" y="68744"/>
                  <a:pt x="36291" y="69464"/>
                  <a:pt x="36331" y="70223"/>
                </a:cubicBezTo>
                <a:cubicBezTo>
                  <a:pt x="35572" y="71382"/>
                  <a:pt x="34412" y="73341"/>
                  <a:pt x="34293" y="75259"/>
                </a:cubicBezTo>
                <a:cubicBezTo>
                  <a:pt x="34013" y="78177"/>
                  <a:pt x="33173" y="87169"/>
                  <a:pt x="31135" y="90766"/>
                </a:cubicBezTo>
                <a:cubicBezTo>
                  <a:pt x="31095" y="90846"/>
                  <a:pt x="31015" y="90966"/>
                  <a:pt x="30975" y="91126"/>
                </a:cubicBezTo>
                <a:cubicBezTo>
                  <a:pt x="30935" y="91166"/>
                  <a:pt x="30935" y="91206"/>
                  <a:pt x="30895" y="91246"/>
                </a:cubicBezTo>
                <a:lnTo>
                  <a:pt x="30895" y="91326"/>
                </a:lnTo>
                <a:cubicBezTo>
                  <a:pt x="29776" y="93644"/>
                  <a:pt x="29616" y="96562"/>
                  <a:pt x="29616" y="96562"/>
                </a:cubicBezTo>
                <a:lnTo>
                  <a:pt x="47682" y="96562"/>
                </a:lnTo>
                <a:cubicBezTo>
                  <a:pt x="45803" y="94643"/>
                  <a:pt x="43485" y="93244"/>
                  <a:pt x="40927" y="92525"/>
                </a:cubicBezTo>
                <a:cubicBezTo>
                  <a:pt x="37730" y="91526"/>
                  <a:pt x="37570" y="89767"/>
                  <a:pt x="37570" y="89767"/>
                </a:cubicBezTo>
                <a:cubicBezTo>
                  <a:pt x="37570" y="89767"/>
                  <a:pt x="37210" y="90127"/>
                  <a:pt x="36731" y="90567"/>
                </a:cubicBezTo>
                <a:cubicBezTo>
                  <a:pt x="36691" y="89967"/>
                  <a:pt x="36691" y="89368"/>
                  <a:pt x="36890" y="88848"/>
                </a:cubicBezTo>
                <a:cubicBezTo>
                  <a:pt x="37610" y="88848"/>
                  <a:pt x="38569" y="88768"/>
                  <a:pt x="39608" y="88248"/>
                </a:cubicBezTo>
                <a:lnTo>
                  <a:pt x="39129" y="86210"/>
                </a:lnTo>
                <a:lnTo>
                  <a:pt x="44324" y="74380"/>
                </a:lnTo>
                <a:cubicBezTo>
                  <a:pt x="46003" y="74060"/>
                  <a:pt x="47402" y="73421"/>
                  <a:pt x="47402" y="73421"/>
                </a:cubicBezTo>
                <a:lnTo>
                  <a:pt x="46882" y="69624"/>
                </a:lnTo>
                <a:cubicBezTo>
                  <a:pt x="50320" y="64428"/>
                  <a:pt x="44604" y="60991"/>
                  <a:pt x="44604" y="60991"/>
                </a:cubicBezTo>
                <a:cubicBezTo>
                  <a:pt x="44564" y="61071"/>
                  <a:pt x="44484" y="61230"/>
                  <a:pt x="44364" y="61350"/>
                </a:cubicBezTo>
                <a:cubicBezTo>
                  <a:pt x="43006" y="57833"/>
                  <a:pt x="36131" y="50279"/>
                  <a:pt x="35132" y="49880"/>
                </a:cubicBezTo>
                <a:cubicBezTo>
                  <a:pt x="35132" y="49880"/>
                  <a:pt x="34972" y="50279"/>
                  <a:pt x="34812" y="50959"/>
                </a:cubicBezTo>
                <a:cubicBezTo>
                  <a:pt x="34492" y="50599"/>
                  <a:pt x="34173" y="50279"/>
                  <a:pt x="33813" y="50000"/>
                </a:cubicBezTo>
                <a:lnTo>
                  <a:pt x="33813" y="49960"/>
                </a:lnTo>
                <a:cubicBezTo>
                  <a:pt x="33893" y="49640"/>
                  <a:pt x="33933" y="49440"/>
                  <a:pt x="33933" y="49440"/>
                </a:cubicBezTo>
                <a:lnTo>
                  <a:pt x="30096" y="45443"/>
                </a:lnTo>
                <a:lnTo>
                  <a:pt x="29337" y="42805"/>
                </a:lnTo>
                <a:cubicBezTo>
                  <a:pt x="33613" y="39808"/>
                  <a:pt x="38729" y="33373"/>
                  <a:pt x="40927" y="28217"/>
                </a:cubicBezTo>
                <a:cubicBezTo>
                  <a:pt x="42806" y="27977"/>
                  <a:pt x="44564" y="27698"/>
                  <a:pt x="45883" y="27498"/>
                </a:cubicBezTo>
                <a:cubicBezTo>
                  <a:pt x="49689" y="29283"/>
                  <a:pt x="54318" y="31096"/>
                  <a:pt x="57163" y="31096"/>
                </a:cubicBezTo>
                <a:cubicBezTo>
                  <a:pt x="57694" y="31096"/>
                  <a:pt x="58163" y="31033"/>
                  <a:pt x="58553" y="30895"/>
                </a:cubicBezTo>
                <a:cubicBezTo>
                  <a:pt x="59552" y="30575"/>
                  <a:pt x="63869" y="29216"/>
                  <a:pt x="67705" y="28017"/>
                </a:cubicBezTo>
                <a:cubicBezTo>
                  <a:pt x="68745" y="28857"/>
                  <a:pt x="69664" y="29456"/>
                  <a:pt x="70303" y="29816"/>
                </a:cubicBezTo>
                <a:lnTo>
                  <a:pt x="70303" y="30056"/>
                </a:lnTo>
                <a:cubicBezTo>
                  <a:pt x="70303" y="30216"/>
                  <a:pt x="70383" y="30296"/>
                  <a:pt x="70543" y="30296"/>
                </a:cubicBezTo>
                <a:cubicBezTo>
                  <a:pt x="70743" y="30296"/>
                  <a:pt x="70943" y="30296"/>
                  <a:pt x="71183" y="30256"/>
                </a:cubicBezTo>
                <a:cubicBezTo>
                  <a:pt x="79096" y="29856"/>
                  <a:pt x="90767" y="26658"/>
                  <a:pt x="92885" y="22022"/>
                </a:cubicBezTo>
                <a:cubicBezTo>
                  <a:pt x="93045" y="21702"/>
                  <a:pt x="93085" y="21303"/>
                  <a:pt x="93085" y="20983"/>
                </a:cubicBezTo>
                <a:lnTo>
                  <a:pt x="93085" y="19624"/>
                </a:lnTo>
                <a:lnTo>
                  <a:pt x="93245" y="19624"/>
                </a:lnTo>
                <a:lnTo>
                  <a:pt x="94044" y="20344"/>
                </a:lnTo>
                <a:lnTo>
                  <a:pt x="98321" y="19145"/>
                </a:lnTo>
                <a:lnTo>
                  <a:pt x="94084" y="17626"/>
                </a:lnTo>
                <a:lnTo>
                  <a:pt x="93125" y="18345"/>
                </a:lnTo>
                <a:lnTo>
                  <a:pt x="92645" y="18425"/>
                </a:lnTo>
                <a:cubicBezTo>
                  <a:pt x="91166" y="16387"/>
                  <a:pt x="85931" y="15827"/>
                  <a:pt x="85731" y="15827"/>
                </a:cubicBezTo>
                <a:cubicBezTo>
                  <a:pt x="85571" y="15827"/>
                  <a:pt x="85491" y="15947"/>
                  <a:pt x="85491" y="16027"/>
                </a:cubicBezTo>
                <a:lnTo>
                  <a:pt x="85491" y="16227"/>
                </a:lnTo>
                <a:cubicBezTo>
                  <a:pt x="85491" y="16227"/>
                  <a:pt x="64508" y="17106"/>
                  <a:pt x="60511" y="18185"/>
                </a:cubicBezTo>
                <a:lnTo>
                  <a:pt x="60311" y="18185"/>
                </a:lnTo>
                <a:cubicBezTo>
                  <a:pt x="60152" y="18185"/>
                  <a:pt x="59992" y="18265"/>
                  <a:pt x="59952" y="18385"/>
                </a:cubicBezTo>
                <a:cubicBezTo>
                  <a:pt x="59872" y="18425"/>
                  <a:pt x="59872" y="18505"/>
                  <a:pt x="59912" y="18585"/>
                </a:cubicBezTo>
                <a:cubicBezTo>
                  <a:pt x="59912" y="18705"/>
                  <a:pt x="59992" y="18825"/>
                  <a:pt x="60112" y="18905"/>
                </a:cubicBezTo>
                <a:cubicBezTo>
                  <a:pt x="60152" y="19025"/>
                  <a:pt x="60271" y="19185"/>
                  <a:pt x="60311" y="19264"/>
                </a:cubicBezTo>
                <a:cubicBezTo>
                  <a:pt x="58193" y="19504"/>
                  <a:pt x="56754" y="19904"/>
                  <a:pt x="56395" y="20463"/>
                </a:cubicBezTo>
                <a:cubicBezTo>
                  <a:pt x="56195" y="20783"/>
                  <a:pt x="55995" y="21023"/>
                  <a:pt x="55715" y="21263"/>
                </a:cubicBezTo>
                <a:cubicBezTo>
                  <a:pt x="55475" y="21463"/>
                  <a:pt x="55196" y="21663"/>
                  <a:pt x="54916" y="21862"/>
                </a:cubicBezTo>
                <a:cubicBezTo>
                  <a:pt x="54876" y="21782"/>
                  <a:pt x="54756" y="21702"/>
                  <a:pt x="54756" y="21702"/>
                </a:cubicBezTo>
                <a:cubicBezTo>
                  <a:pt x="54276" y="21702"/>
                  <a:pt x="53437" y="21663"/>
                  <a:pt x="52598" y="21623"/>
                </a:cubicBezTo>
                <a:cubicBezTo>
                  <a:pt x="52038" y="21383"/>
                  <a:pt x="51519" y="21063"/>
                  <a:pt x="50999" y="20823"/>
                </a:cubicBezTo>
                <a:cubicBezTo>
                  <a:pt x="49560" y="19624"/>
                  <a:pt x="44884" y="16027"/>
                  <a:pt x="42366" y="15827"/>
                </a:cubicBezTo>
                <a:lnTo>
                  <a:pt x="42006" y="15827"/>
                </a:lnTo>
                <a:cubicBezTo>
                  <a:pt x="42606" y="13829"/>
                  <a:pt x="43125" y="11311"/>
                  <a:pt x="43006" y="8913"/>
                </a:cubicBezTo>
                <a:cubicBezTo>
                  <a:pt x="43006" y="8673"/>
                  <a:pt x="42966" y="8433"/>
                  <a:pt x="42966" y="8193"/>
                </a:cubicBezTo>
                <a:cubicBezTo>
                  <a:pt x="42886" y="6715"/>
                  <a:pt x="42366" y="5396"/>
                  <a:pt x="41527" y="4237"/>
                </a:cubicBezTo>
                <a:cubicBezTo>
                  <a:pt x="41087" y="3637"/>
                  <a:pt x="40528" y="3078"/>
                  <a:pt x="39928" y="2598"/>
                </a:cubicBezTo>
                <a:cubicBezTo>
                  <a:pt x="39328" y="1599"/>
                  <a:pt x="38529" y="680"/>
                  <a:pt x="37570" y="0"/>
                </a:cubicBezTo>
                <a:close/>
              </a:path>
            </a:pathLst>
          </a:custGeom>
          <a:solidFill>
            <a:srgbClr val="0E1426"/>
          </a:solidFill>
          <a:ln>
            <a:noFill/>
          </a:ln>
        </p:spPr>
        <p:txBody>
          <a:bodyPr anchorCtr="0" anchor="ctr" bIns="84525" lIns="84525" spcFirstLastPara="1" rIns="84525" wrap="square" tIns="84525">
            <a:noAutofit/>
          </a:bodyPr>
          <a:lstStyle/>
          <a:p>
            <a:pPr indent="0" lvl="0" marL="0" marR="0" rtl="0" algn="l">
              <a:lnSpc>
                <a:spcPct val="100000"/>
              </a:lnSpc>
              <a:spcBef>
                <a:spcPts val="0"/>
              </a:spcBef>
              <a:spcAft>
                <a:spcPts val="0"/>
              </a:spcAft>
              <a:buClr>
                <a:srgbClr val="000000"/>
              </a:buClr>
              <a:buSzPts val="1294"/>
              <a:buFont typeface="Arial"/>
              <a:buNone/>
            </a:pPr>
            <a:r>
              <a:t/>
            </a:r>
            <a:endParaRPr b="0" i="0" sz="1294"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81"/>
                                        </p:tgtEl>
                                        <p:attrNameLst>
                                          <p:attrName>style.visibility</p:attrName>
                                        </p:attrNameLst>
                                      </p:cBhvr>
                                      <p:to>
                                        <p:strVal val="visible"/>
                                      </p:to>
                                    </p:set>
                                    <p:anim calcmode="lin" valueType="num">
                                      <p:cBhvr additive="base">
                                        <p:cTn dur="1000"/>
                                        <p:tgtEl>
                                          <p:spTgt spid="5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82"/>
                                        </p:tgtEl>
                                        <p:attrNameLst>
                                          <p:attrName>style.visibility</p:attrName>
                                        </p:attrNameLst>
                                      </p:cBhvr>
                                      <p:to>
                                        <p:strVal val="visible"/>
                                      </p:to>
                                    </p:set>
                                    <p:anim calcmode="lin" valueType="num">
                                      <p:cBhvr additive="base">
                                        <p:cTn dur="1000"/>
                                        <p:tgtEl>
                                          <p:spTgt spid="58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9" name="Shape 589"/>
        <p:cNvGrpSpPr/>
        <p:nvPr/>
      </p:nvGrpSpPr>
      <p:grpSpPr>
        <a:xfrm>
          <a:off x="0" y="0"/>
          <a:ext cx="0" cy="0"/>
          <a:chOff x="0" y="0"/>
          <a:chExt cx="0" cy="0"/>
        </a:xfrm>
      </p:grpSpPr>
      <p:sp>
        <p:nvSpPr>
          <p:cNvPr id="590" name="Google Shape;590;p72"/>
          <p:cNvSpPr txBox="1"/>
          <p:nvPr>
            <p:ph type="title"/>
          </p:nvPr>
        </p:nvSpPr>
        <p:spPr>
          <a:xfrm>
            <a:off x="439413" y="917506"/>
            <a:ext cx="3834000" cy="9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Q.</a:t>
            </a:r>
            <a:r>
              <a:rPr lang="en" sz="2300"/>
              <a:t> </a:t>
            </a:r>
            <a:r>
              <a:rPr lang="en" sz="2300"/>
              <a:t>top 5 players by average</a:t>
            </a:r>
            <a:endParaRPr sz="2300"/>
          </a:p>
          <a:p>
            <a:pPr indent="0" lvl="0" marL="0" rtl="0" algn="l">
              <a:spcBef>
                <a:spcPts val="0"/>
              </a:spcBef>
              <a:spcAft>
                <a:spcPts val="0"/>
              </a:spcAft>
              <a:buNone/>
            </a:pPr>
            <a:r>
              <a:rPr lang="en" sz="2300"/>
              <a:t>Kill/death/assist</a:t>
            </a:r>
            <a:endParaRPr sz="2300"/>
          </a:p>
        </p:txBody>
      </p:sp>
      <p:sp>
        <p:nvSpPr>
          <p:cNvPr id="591" name="Google Shape;591;p72"/>
          <p:cNvSpPr txBox="1"/>
          <p:nvPr>
            <p:ph idx="1" type="subTitle"/>
          </p:nvPr>
        </p:nvSpPr>
        <p:spPr>
          <a:xfrm>
            <a:off x="4572000" y="799950"/>
            <a:ext cx="3566700" cy="11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2" name="Google Shape;592;p72"/>
          <p:cNvPicPr preferRelativeResize="0"/>
          <p:nvPr/>
        </p:nvPicPr>
        <p:blipFill rotWithShape="1">
          <a:blip r:embed="rId3">
            <a:alphaModFix/>
          </a:blip>
          <a:srcRect b="0" l="0" r="36568" t="0"/>
          <a:stretch/>
        </p:blipFill>
        <p:spPr>
          <a:xfrm>
            <a:off x="4572000" y="799955"/>
            <a:ext cx="4157326" cy="1358100"/>
          </a:xfrm>
          <a:prstGeom prst="rect">
            <a:avLst/>
          </a:prstGeom>
          <a:noFill/>
          <a:ln>
            <a:noFill/>
          </a:ln>
        </p:spPr>
      </p:pic>
      <p:pic>
        <p:nvPicPr>
          <p:cNvPr id="593" name="Google Shape;593;p72" title="Screenshot 2025-12-08 at 8.02.30 PM.png"/>
          <p:cNvPicPr preferRelativeResize="0"/>
          <p:nvPr/>
        </p:nvPicPr>
        <p:blipFill>
          <a:blip r:embed="rId4">
            <a:alphaModFix/>
          </a:blip>
          <a:stretch>
            <a:fillRect/>
          </a:stretch>
        </p:blipFill>
        <p:spPr>
          <a:xfrm>
            <a:off x="310125" y="2276175"/>
            <a:ext cx="7393975" cy="2601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3"/>
          <p:cNvSpPr txBox="1"/>
          <p:nvPr>
            <p:ph idx="1" type="subTitle"/>
          </p:nvPr>
        </p:nvSpPr>
        <p:spPr>
          <a:xfrm>
            <a:off x="4572000" y="799950"/>
            <a:ext cx="3566700" cy="11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73"/>
          <p:cNvSpPr txBox="1"/>
          <p:nvPr>
            <p:ph type="title"/>
          </p:nvPr>
        </p:nvSpPr>
        <p:spPr>
          <a:xfrm>
            <a:off x="378050" y="909808"/>
            <a:ext cx="374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Q.</a:t>
            </a:r>
            <a:r>
              <a:rPr lang="en" sz="2300"/>
              <a:t> do champion pick habits have an impact on win rate</a:t>
            </a:r>
            <a:r>
              <a:rPr lang="en" sz="2300"/>
              <a:t>?</a:t>
            </a:r>
            <a:endParaRPr sz="2300"/>
          </a:p>
        </p:txBody>
      </p:sp>
      <p:pic>
        <p:nvPicPr>
          <p:cNvPr id="600" name="Google Shape;600;p73"/>
          <p:cNvPicPr preferRelativeResize="0"/>
          <p:nvPr/>
        </p:nvPicPr>
        <p:blipFill rotWithShape="1">
          <a:blip r:embed="rId3">
            <a:alphaModFix/>
          </a:blip>
          <a:srcRect b="46314" l="0" r="0" t="0"/>
          <a:stretch/>
        </p:blipFill>
        <p:spPr>
          <a:xfrm>
            <a:off x="4352050" y="799950"/>
            <a:ext cx="4473799" cy="1176900"/>
          </a:xfrm>
          <a:prstGeom prst="rect">
            <a:avLst/>
          </a:prstGeom>
          <a:noFill/>
          <a:ln>
            <a:noFill/>
          </a:ln>
        </p:spPr>
      </p:pic>
      <p:pic>
        <p:nvPicPr>
          <p:cNvPr id="601" name="Google Shape;601;p73"/>
          <p:cNvPicPr preferRelativeResize="0"/>
          <p:nvPr/>
        </p:nvPicPr>
        <p:blipFill>
          <a:blip r:embed="rId4">
            <a:alphaModFix/>
          </a:blip>
          <a:stretch>
            <a:fillRect/>
          </a:stretch>
        </p:blipFill>
        <p:spPr>
          <a:xfrm>
            <a:off x="6605825" y="2105450"/>
            <a:ext cx="1654400" cy="511900"/>
          </a:xfrm>
          <a:prstGeom prst="rect">
            <a:avLst/>
          </a:prstGeom>
          <a:noFill/>
          <a:ln>
            <a:noFill/>
          </a:ln>
        </p:spPr>
      </p:pic>
      <p:pic>
        <p:nvPicPr>
          <p:cNvPr id="602" name="Google Shape;602;p73" title="Screenshot 2025-12-08 at 10.37.34 PM.png"/>
          <p:cNvPicPr preferRelativeResize="0"/>
          <p:nvPr/>
        </p:nvPicPr>
        <p:blipFill rotWithShape="1">
          <a:blip r:embed="rId5">
            <a:alphaModFix/>
          </a:blip>
          <a:srcRect b="0" l="0" r="1883" t="0"/>
          <a:stretch/>
        </p:blipFill>
        <p:spPr>
          <a:xfrm>
            <a:off x="1027475" y="2105450"/>
            <a:ext cx="4874748" cy="2861851"/>
          </a:xfrm>
          <a:prstGeom prst="rect">
            <a:avLst/>
          </a:prstGeom>
          <a:noFill/>
          <a:ln>
            <a:noFill/>
          </a:ln>
        </p:spPr>
      </p:pic>
      <p:sp>
        <p:nvSpPr>
          <p:cNvPr id="603" name="Google Shape;603;p73"/>
          <p:cNvSpPr/>
          <p:nvPr/>
        </p:nvSpPr>
        <p:spPr>
          <a:xfrm>
            <a:off x="2788247" y="3523200"/>
            <a:ext cx="651000" cy="6327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00"/>
              </a:solidFill>
              <a:highlight>
                <a:srgbClr val="FFFF00"/>
              </a:highlight>
              <a:latin typeface="Overpass"/>
              <a:ea typeface="Overpass"/>
              <a:cs typeface="Overpass"/>
              <a:sym typeface="Overpass"/>
            </a:endParaRPr>
          </a:p>
        </p:txBody>
      </p:sp>
      <p:sp>
        <p:nvSpPr>
          <p:cNvPr id="604" name="Google Shape;604;p73"/>
          <p:cNvSpPr/>
          <p:nvPr/>
        </p:nvSpPr>
        <p:spPr>
          <a:xfrm>
            <a:off x="1717322" y="3163250"/>
            <a:ext cx="651000" cy="632700"/>
          </a:xfrm>
          <a:prstGeom prst="ellipse">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Overpass"/>
              <a:ea typeface="Overpass"/>
              <a:cs typeface="Overpass"/>
              <a:sym typeface="Overpass"/>
            </a:endParaRPr>
          </a:p>
        </p:txBody>
      </p:sp>
      <p:sp>
        <p:nvSpPr>
          <p:cNvPr id="605" name="Google Shape;605;p73"/>
          <p:cNvSpPr/>
          <p:nvPr/>
        </p:nvSpPr>
        <p:spPr>
          <a:xfrm>
            <a:off x="1926347" y="2530550"/>
            <a:ext cx="651000" cy="632700"/>
          </a:xfrm>
          <a:prstGeom prst="ellipse">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
        <p:nvSpPr>
          <p:cNvPr id="606" name="Google Shape;606;p73"/>
          <p:cNvSpPr txBox="1"/>
          <p:nvPr/>
        </p:nvSpPr>
        <p:spPr>
          <a:xfrm>
            <a:off x="6063000" y="2874500"/>
            <a:ext cx="2582400" cy="1447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1F1F1F"/>
              </a:buClr>
              <a:buSzPts val="1400"/>
              <a:buFont typeface="Overpass"/>
              <a:buChar char="●"/>
            </a:pPr>
            <a:r>
              <a:rPr b="1" lang="en">
                <a:solidFill>
                  <a:srgbClr val="1F1F1F"/>
                </a:solidFill>
                <a:highlight>
                  <a:srgbClr val="FFFF00"/>
                </a:highlight>
                <a:latin typeface="Overpass"/>
                <a:ea typeface="Overpass"/>
                <a:cs typeface="Overpass"/>
                <a:sym typeface="Overpass"/>
              </a:rPr>
              <a:t>Specialists</a:t>
            </a:r>
            <a:endParaRPr>
              <a:solidFill>
                <a:srgbClr val="1F1F1F"/>
              </a:solidFill>
              <a:highlight>
                <a:srgbClr val="FFFF00"/>
              </a:highlight>
              <a:latin typeface="Overpass"/>
              <a:ea typeface="Overpass"/>
              <a:cs typeface="Overpass"/>
              <a:sym typeface="Overpass"/>
            </a:endParaRPr>
          </a:p>
          <a:p>
            <a:pPr indent="0" lvl="0" marL="457200" rtl="0" algn="l">
              <a:spcBef>
                <a:spcPts val="0"/>
              </a:spcBef>
              <a:spcAft>
                <a:spcPts val="0"/>
              </a:spcAft>
              <a:buNone/>
            </a:pPr>
            <a:r>
              <a:t/>
            </a:r>
            <a:endParaRPr>
              <a:solidFill>
                <a:srgbClr val="1F1F1F"/>
              </a:solidFill>
              <a:latin typeface="Overpass"/>
              <a:ea typeface="Overpass"/>
              <a:cs typeface="Overpass"/>
              <a:sym typeface="Overpass"/>
            </a:endParaRPr>
          </a:p>
          <a:p>
            <a:pPr indent="-317500" lvl="0" marL="457200" rtl="0" algn="l">
              <a:spcBef>
                <a:spcPts val="0"/>
              </a:spcBef>
              <a:spcAft>
                <a:spcPts val="0"/>
              </a:spcAft>
              <a:buClr>
                <a:srgbClr val="1F1F1F"/>
              </a:buClr>
              <a:buSzPts val="1400"/>
              <a:buFont typeface="Overpass"/>
              <a:buChar char="●"/>
            </a:pPr>
            <a:r>
              <a:rPr b="1" lang="en">
                <a:solidFill>
                  <a:srgbClr val="1F1F1F"/>
                </a:solidFill>
                <a:highlight>
                  <a:srgbClr val="00FF00"/>
                </a:highlight>
                <a:latin typeface="Overpass"/>
                <a:ea typeface="Overpass"/>
                <a:cs typeface="Overpass"/>
                <a:sym typeface="Overpass"/>
              </a:rPr>
              <a:t>Generalists</a:t>
            </a:r>
            <a:endParaRPr b="1">
              <a:solidFill>
                <a:srgbClr val="1F1F1F"/>
              </a:solidFill>
              <a:highlight>
                <a:srgbClr val="00FF00"/>
              </a:highlight>
              <a:latin typeface="Overpass"/>
              <a:ea typeface="Overpass"/>
              <a:cs typeface="Overpass"/>
              <a:sym typeface="Overpass"/>
            </a:endParaRPr>
          </a:p>
          <a:p>
            <a:pPr indent="0" lvl="0" marL="0" rtl="0" algn="l">
              <a:spcBef>
                <a:spcPts val="0"/>
              </a:spcBef>
              <a:spcAft>
                <a:spcPts val="0"/>
              </a:spcAft>
              <a:buNone/>
            </a:pPr>
            <a:r>
              <a:t/>
            </a:r>
            <a:endParaRPr b="1">
              <a:solidFill>
                <a:srgbClr val="1F1F1F"/>
              </a:solidFill>
              <a:latin typeface="Overpass"/>
              <a:ea typeface="Overpass"/>
              <a:cs typeface="Overpass"/>
              <a:sym typeface="Overpass"/>
            </a:endParaRPr>
          </a:p>
          <a:p>
            <a:pPr indent="-317500" lvl="0" marL="457200" rtl="0" algn="l">
              <a:spcBef>
                <a:spcPts val="0"/>
              </a:spcBef>
              <a:spcAft>
                <a:spcPts val="0"/>
              </a:spcAft>
              <a:buClr>
                <a:srgbClr val="1F1F1F"/>
              </a:buClr>
              <a:buSzPts val="1400"/>
              <a:buFont typeface="Overpass"/>
              <a:buChar char="●"/>
            </a:pPr>
            <a:r>
              <a:rPr b="1" lang="en">
                <a:solidFill>
                  <a:srgbClr val="1F1F1F"/>
                </a:solidFill>
                <a:highlight>
                  <a:srgbClr val="00FFFF"/>
                </a:highlight>
                <a:latin typeface="Overpass"/>
                <a:ea typeface="Overpass"/>
                <a:cs typeface="Overpass"/>
                <a:sym typeface="Overpass"/>
              </a:rPr>
              <a:t>Elite Level</a:t>
            </a:r>
            <a:endParaRPr b="1">
              <a:solidFill>
                <a:srgbClr val="1F1F1F"/>
              </a:solidFill>
              <a:highlight>
                <a:srgbClr val="00FFFF"/>
              </a:highlight>
              <a:latin typeface="Overpass"/>
              <a:ea typeface="Overpass"/>
              <a:cs typeface="Overpass"/>
              <a:sym typeface="Overpas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4"/>
          <p:cNvSpPr txBox="1"/>
          <p:nvPr>
            <p:ph idx="1" type="subTitle"/>
          </p:nvPr>
        </p:nvSpPr>
        <p:spPr>
          <a:xfrm>
            <a:off x="4454300" y="3158550"/>
            <a:ext cx="4321500" cy="6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100"/>
              <a:t>Team/Region Focused Analysis</a:t>
            </a:r>
            <a:endParaRPr b="1" sz="2100"/>
          </a:p>
        </p:txBody>
      </p:sp>
      <p:sp>
        <p:nvSpPr>
          <p:cNvPr id="612" name="Google Shape;612;p74"/>
          <p:cNvSpPr txBox="1"/>
          <p:nvPr>
            <p:ph type="title"/>
          </p:nvPr>
        </p:nvSpPr>
        <p:spPr>
          <a:xfrm>
            <a:off x="4454300" y="961363"/>
            <a:ext cx="1663200" cy="93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0</a:t>
            </a:r>
            <a:r>
              <a:rPr lang="en"/>
              <a:t>4</a:t>
            </a:r>
            <a:endParaRPr b="1"/>
          </a:p>
        </p:txBody>
      </p:sp>
      <p:sp>
        <p:nvSpPr>
          <p:cNvPr id="613" name="Google Shape;613;p74"/>
          <p:cNvSpPr txBox="1"/>
          <p:nvPr>
            <p:ph idx="2" type="title"/>
          </p:nvPr>
        </p:nvSpPr>
        <p:spPr>
          <a:xfrm>
            <a:off x="4454300" y="1954962"/>
            <a:ext cx="4321500" cy="123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Part ii</a:t>
            </a:r>
            <a:endParaRPr/>
          </a:p>
        </p:txBody>
      </p:sp>
      <p:pic>
        <p:nvPicPr>
          <p:cNvPr id="614" name="Google Shape;614;p74"/>
          <p:cNvPicPr preferRelativeResize="0"/>
          <p:nvPr/>
        </p:nvPicPr>
        <p:blipFill rotWithShape="1">
          <a:blip r:embed="rId3">
            <a:alphaModFix amt="69000"/>
          </a:blip>
          <a:srcRect b="0" l="19568" r="0" t="0"/>
          <a:stretch/>
        </p:blipFill>
        <p:spPr>
          <a:xfrm flipH="1">
            <a:off x="-1305976" y="3070825"/>
            <a:ext cx="3020976" cy="1396500"/>
          </a:xfrm>
          <a:prstGeom prst="rect">
            <a:avLst/>
          </a:prstGeom>
          <a:noFill/>
          <a:ln>
            <a:noFill/>
          </a:ln>
        </p:spPr>
      </p:pic>
      <p:sp>
        <p:nvSpPr>
          <p:cNvPr id="615" name="Google Shape;615;p74"/>
          <p:cNvSpPr/>
          <p:nvPr/>
        </p:nvSpPr>
        <p:spPr>
          <a:xfrm>
            <a:off x="1039707" y="1576423"/>
            <a:ext cx="1411576" cy="3456236"/>
          </a:xfrm>
          <a:custGeom>
            <a:rect b="b" l="l" r="r" t="t"/>
            <a:pathLst>
              <a:path extrusionOk="0" h="97215" w="39704">
                <a:moveTo>
                  <a:pt x="17522" y="9186"/>
                </a:moveTo>
                <a:lnTo>
                  <a:pt x="17410" y="9224"/>
                </a:lnTo>
                <a:lnTo>
                  <a:pt x="17448" y="9224"/>
                </a:lnTo>
                <a:lnTo>
                  <a:pt x="17522" y="9186"/>
                </a:lnTo>
                <a:close/>
                <a:moveTo>
                  <a:pt x="26991" y="15524"/>
                </a:moveTo>
                <a:cubicBezTo>
                  <a:pt x="28110" y="15822"/>
                  <a:pt x="29228" y="16009"/>
                  <a:pt x="30384" y="16120"/>
                </a:cubicBezTo>
                <a:cubicBezTo>
                  <a:pt x="30915" y="16158"/>
                  <a:pt x="31381" y="16167"/>
                  <a:pt x="31789" y="16167"/>
                </a:cubicBezTo>
                <a:cubicBezTo>
                  <a:pt x="32198" y="16167"/>
                  <a:pt x="32548" y="16158"/>
                  <a:pt x="32849" y="16158"/>
                </a:cubicBezTo>
                <a:cubicBezTo>
                  <a:pt x="33450" y="16158"/>
                  <a:pt x="33851" y="16195"/>
                  <a:pt x="34112" y="16419"/>
                </a:cubicBezTo>
                <a:cubicBezTo>
                  <a:pt x="34634" y="16866"/>
                  <a:pt x="32732" y="18432"/>
                  <a:pt x="32248" y="18916"/>
                </a:cubicBezTo>
                <a:cubicBezTo>
                  <a:pt x="31875" y="19140"/>
                  <a:pt x="31502" y="19289"/>
                  <a:pt x="31092" y="19438"/>
                </a:cubicBezTo>
                <a:lnTo>
                  <a:pt x="30533" y="19550"/>
                </a:lnTo>
                <a:cubicBezTo>
                  <a:pt x="29564" y="19737"/>
                  <a:pt x="28632" y="19997"/>
                  <a:pt x="27774" y="20333"/>
                </a:cubicBezTo>
                <a:cubicBezTo>
                  <a:pt x="27439" y="20482"/>
                  <a:pt x="27103" y="20631"/>
                  <a:pt x="26842" y="20818"/>
                </a:cubicBezTo>
                <a:lnTo>
                  <a:pt x="26842" y="20669"/>
                </a:lnTo>
                <a:cubicBezTo>
                  <a:pt x="26805" y="20631"/>
                  <a:pt x="26805" y="20594"/>
                  <a:pt x="26842" y="20557"/>
                </a:cubicBezTo>
                <a:lnTo>
                  <a:pt x="26842" y="20221"/>
                </a:lnTo>
                <a:cubicBezTo>
                  <a:pt x="26842" y="19513"/>
                  <a:pt x="26730" y="18805"/>
                  <a:pt x="26730" y="18133"/>
                </a:cubicBezTo>
                <a:lnTo>
                  <a:pt x="26730" y="18059"/>
                </a:lnTo>
                <a:lnTo>
                  <a:pt x="26730" y="17686"/>
                </a:lnTo>
                <a:lnTo>
                  <a:pt x="26730" y="16642"/>
                </a:lnTo>
                <a:cubicBezTo>
                  <a:pt x="26805" y="16269"/>
                  <a:pt x="26917" y="15897"/>
                  <a:pt x="26991" y="15524"/>
                </a:cubicBezTo>
                <a:close/>
                <a:moveTo>
                  <a:pt x="24785" y="1"/>
                </a:moveTo>
                <a:cubicBezTo>
                  <a:pt x="24711" y="1"/>
                  <a:pt x="24638" y="5"/>
                  <a:pt x="24568" y="15"/>
                </a:cubicBezTo>
                <a:lnTo>
                  <a:pt x="21884" y="90"/>
                </a:lnTo>
                <a:cubicBezTo>
                  <a:pt x="20952" y="90"/>
                  <a:pt x="19908" y="127"/>
                  <a:pt x="19200" y="724"/>
                </a:cubicBezTo>
                <a:cubicBezTo>
                  <a:pt x="18827" y="1059"/>
                  <a:pt x="18529" y="1432"/>
                  <a:pt x="18305" y="1842"/>
                </a:cubicBezTo>
                <a:cubicBezTo>
                  <a:pt x="17485" y="3222"/>
                  <a:pt x="16628" y="4787"/>
                  <a:pt x="17075" y="6316"/>
                </a:cubicBezTo>
                <a:cubicBezTo>
                  <a:pt x="17187" y="6689"/>
                  <a:pt x="17522" y="8366"/>
                  <a:pt x="17821" y="8515"/>
                </a:cubicBezTo>
                <a:cubicBezTo>
                  <a:pt x="17821" y="8553"/>
                  <a:pt x="17821" y="8553"/>
                  <a:pt x="17821" y="8590"/>
                </a:cubicBezTo>
                <a:lnTo>
                  <a:pt x="17932" y="9074"/>
                </a:lnTo>
                <a:cubicBezTo>
                  <a:pt x="17746" y="9112"/>
                  <a:pt x="17597" y="9149"/>
                  <a:pt x="17448" y="9224"/>
                </a:cubicBezTo>
                <a:cubicBezTo>
                  <a:pt x="14279" y="10342"/>
                  <a:pt x="12713" y="13101"/>
                  <a:pt x="11222" y="16083"/>
                </a:cubicBezTo>
                <a:cubicBezTo>
                  <a:pt x="11222" y="15934"/>
                  <a:pt x="11297" y="15748"/>
                  <a:pt x="11371" y="15598"/>
                </a:cubicBezTo>
                <a:lnTo>
                  <a:pt x="11371" y="15598"/>
                </a:lnTo>
                <a:lnTo>
                  <a:pt x="10812" y="15822"/>
                </a:lnTo>
                <a:cubicBezTo>
                  <a:pt x="10141" y="16866"/>
                  <a:pt x="9544" y="17947"/>
                  <a:pt x="8985" y="19103"/>
                </a:cubicBezTo>
                <a:cubicBezTo>
                  <a:pt x="9172" y="19289"/>
                  <a:pt x="9321" y="19438"/>
                  <a:pt x="9544" y="19625"/>
                </a:cubicBezTo>
                <a:cubicBezTo>
                  <a:pt x="9433" y="19886"/>
                  <a:pt x="9321" y="20147"/>
                  <a:pt x="9209" y="20445"/>
                </a:cubicBezTo>
                <a:cubicBezTo>
                  <a:pt x="8202" y="23092"/>
                  <a:pt x="7494" y="25888"/>
                  <a:pt x="7121" y="28721"/>
                </a:cubicBezTo>
                <a:cubicBezTo>
                  <a:pt x="7047" y="29019"/>
                  <a:pt x="7047" y="29317"/>
                  <a:pt x="7159" y="29616"/>
                </a:cubicBezTo>
                <a:cubicBezTo>
                  <a:pt x="7308" y="29914"/>
                  <a:pt x="7531" y="30138"/>
                  <a:pt x="7830" y="30287"/>
                </a:cubicBezTo>
                <a:cubicBezTo>
                  <a:pt x="8389" y="30585"/>
                  <a:pt x="8948" y="30846"/>
                  <a:pt x="9544" y="31032"/>
                </a:cubicBezTo>
                <a:cubicBezTo>
                  <a:pt x="9470" y="31219"/>
                  <a:pt x="9395" y="31405"/>
                  <a:pt x="9284" y="31592"/>
                </a:cubicBezTo>
                <a:cubicBezTo>
                  <a:pt x="8240" y="31852"/>
                  <a:pt x="7420" y="32784"/>
                  <a:pt x="6674" y="33679"/>
                </a:cubicBezTo>
                <a:cubicBezTo>
                  <a:pt x="5854" y="34798"/>
                  <a:pt x="5220" y="36065"/>
                  <a:pt x="4885" y="37407"/>
                </a:cubicBezTo>
                <a:cubicBezTo>
                  <a:pt x="2946" y="43558"/>
                  <a:pt x="2536" y="50157"/>
                  <a:pt x="1" y="56047"/>
                </a:cubicBezTo>
                <a:lnTo>
                  <a:pt x="6189" y="57091"/>
                </a:lnTo>
                <a:cubicBezTo>
                  <a:pt x="6562" y="53102"/>
                  <a:pt x="7270" y="49150"/>
                  <a:pt x="8352" y="45273"/>
                </a:cubicBezTo>
                <a:cubicBezTo>
                  <a:pt x="8575" y="45497"/>
                  <a:pt x="8836" y="45721"/>
                  <a:pt x="9097" y="45944"/>
                </a:cubicBezTo>
                <a:lnTo>
                  <a:pt x="9395" y="46131"/>
                </a:lnTo>
                <a:cubicBezTo>
                  <a:pt x="9582" y="46280"/>
                  <a:pt x="9768" y="46392"/>
                  <a:pt x="9992" y="46541"/>
                </a:cubicBezTo>
                <a:cubicBezTo>
                  <a:pt x="10104" y="46615"/>
                  <a:pt x="10216" y="46690"/>
                  <a:pt x="10327" y="46727"/>
                </a:cubicBezTo>
                <a:cubicBezTo>
                  <a:pt x="10476" y="46802"/>
                  <a:pt x="10700" y="46951"/>
                  <a:pt x="10887" y="47025"/>
                </a:cubicBezTo>
                <a:lnTo>
                  <a:pt x="11297" y="47212"/>
                </a:lnTo>
                <a:cubicBezTo>
                  <a:pt x="11408" y="47286"/>
                  <a:pt x="11558" y="47324"/>
                  <a:pt x="11669" y="47361"/>
                </a:cubicBezTo>
                <a:cubicBezTo>
                  <a:pt x="11558" y="50455"/>
                  <a:pt x="11259" y="53512"/>
                  <a:pt x="10849" y="56532"/>
                </a:cubicBezTo>
                <a:lnTo>
                  <a:pt x="14726" y="56755"/>
                </a:lnTo>
                <a:cubicBezTo>
                  <a:pt x="14167" y="62198"/>
                  <a:pt x="14204" y="67716"/>
                  <a:pt x="14764" y="73159"/>
                </a:cubicBezTo>
                <a:cubicBezTo>
                  <a:pt x="14913" y="74389"/>
                  <a:pt x="15062" y="75619"/>
                  <a:pt x="15248" y="76849"/>
                </a:cubicBezTo>
                <a:cubicBezTo>
                  <a:pt x="15286" y="77147"/>
                  <a:pt x="15323" y="77446"/>
                  <a:pt x="15360" y="77744"/>
                </a:cubicBezTo>
                <a:lnTo>
                  <a:pt x="15472" y="78378"/>
                </a:lnTo>
                <a:cubicBezTo>
                  <a:pt x="15584" y="78974"/>
                  <a:pt x="15658" y="79533"/>
                  <a:pt x="15770" y="80130"/>
                </a:cubicBezTo>
                <a:cubicBezTo>
                  <a:pt x="15919" y="80913"/>
                  <a:pt x="16068" y="81696"/>
                  <a:pt x="16255" y="82516"/>
                </a:cubicBezTo>
                <a:cubicBezTo>
                  <a:pt x="16404" y="83299"/>
                  <a:pt x="16553" y="84082"/>
                  <a:pt x="16739" y="84864"/>
                </a:cubicBezTo>
                <a:cubicBezTo>
                  <a:pt x="16628" y="85200"/>
                  <a:pt x="16479" y="85498"/>
                  <a:pt x="16292" y="85759"/>
                </a:cubicBezTo>
                <a:lnTo>
                  <a:pt x="16553" y="85573"/>
                </a:lnTo>
                <a:lnTo>
                  <a:pt x="16553" y="85573"/>
                </a:lnTo>
                <a:cubicBezTo>
                  <a:pt x="16031" y="86132"/>
                  <a:pt x="15584" y="86803"/>
                  <a:pt x="15248" y="87511"/>
                </a:cubicBezTo>
                <a:cubicBezTo>
                  <a:pt x="14875" y="88220"/>
                  <a:pt x="14913" y="89077"/>
                  <a:pt x="15286" y="89785"/>
                </a:cubicBezTo>
                <a:cubicBezTo>
                  <a:pt x="15807" y="90717"/>
                  <a:pt x="16963" y="91053"/>
                  <a:pt x="17671" y="91836"/>
                </a:cubicBezTo>
                <a:cubicBezTo>
                  <a:pt x="18492" y="92768"/>
                  <a:pt x="18492" y="94147"/>
                  <a:pt x="18566" y="95415"/>
                </a:cubicBezTo>
                <a:cubicBezTo>
                  <a:pt x="18566" y="95899"/>
                  <a:pt x="18678" y="96496"/>
                  <a:pt x="19088" y="96757"/>
                </a:cubicBezTo>
                <a:cubicBezTo>
                  <a:pt x="19237" y="96831"/>
                  <a:pt x="19424" y="96869"/>
                  <a:pt x="19610" y="96906"/>
                </a:cubicBezTo>
                <a:cubicBezTo>
                  <a:pt x="19983" y="96980"/>
                  <a:pt x="20356" y="97055"/>
                  <a:pt x="20728" y="97092"/>
                </a:cubicBezTo>
                <a:cubicBezTo>
                  <a:pt x="21014" y="97176"/>
                  <a:pt x="21299" y="97215"/>
                  <a:pt x="21585" y="97215"/>
                </a:cubicBezTo>
                <a:cubicBezTo>
                  <a:pt x="21933" y="97215"/>
                  <a:pt x="22281" y="97157"/>
                  <a:pt x="22630" y="97055"/>
                </a:cubicBezTo>
                <a:cubicBezTo>
                  <a:pt x="23189" y="96794"/>
                  <a:pt x="23636" y="96048"/>
                  <a:pt x="23301" y="95489"/>
                </a:cubicBezTo>
                <a:cubicBezTo>
                  <a:pt x="23114" y="95191"/>
                  <a:pt x="22779" y="95042"/>
                  <a:pt x="22518" y="94781"/>
                </a:cubicBezTo>
                <a:cubicBezTo>
                  <a:pt x="21884" y="94184"/>
                  <a:pt x="21921" y="93178"/>
                  <a:pt x="21772" y="92320"/>
                </a:cubicBezTo>
                <a:cubicBezTo>
                  <a:pt x="21623" y="91537"/>
                  <a:pt x="21250" y="90829"/>
                  <a:pt x="21027" y="90046"/>
                </a:cubicBezTo>
                <a:cubicBezTo>
                  <a:pt x="20878" y="89450"/>
                  <a:pt x="20766" y="88853"/>
                  <a:pt x="20691" y="88257"/>
                </a:cubicBezTo>
                <a:cubicBezTo>
                  <a:pt x="20989" y="86766"/>
                  <a:pt x="21101" y="85237"/>
                  <a:pt x="21027" y="83746"/>
                </a:cubicBezTo>
                <a:lnTo>
                  <a:pt x="21027" y="83522"/>
                </a:lnTo>
                <a:cubicBezTo>
                  <a:pt x="21027" y="82777"/>
                  <a:pt x="20989" y="82068"/>
                  <a:pt x="20989" y="81323"/>
                </a:cubicBezTo>
                <a:lnTo>
                  <a:pt x="20989" y="81025"/>
                </a:lnTo>
                <a:lnTo>
                  <a:pt x="20989" y="80354"/>
                </a:lnTo>
                <a:lnTo>
                  <a:pt x="20989" y="80242"/>
                </a:lnTo>
                <a:lnTo>
                  <a:pt x="20989" y="79161"/>
                </a:lnTo>
                <a:cubicBezTo>
                  <a:pt x="21138" y="71779"/>
                  <a:pt x="24494" y="64920"/>
                  <a:pt x="26097" y="57725"/>
                </a:cubicBezTo>
                <a:cubicBezTo>
                  <a:pt x="26171" y="57426"/>
                  <a:pt x="26208" y="57128"/>
                  <a:pt x="26283" y="56793"/>
                </a:cubicBezTo>
                <a:lnTo>
                  <a:pt x="26358" y="56681"/>
                </a:lnTo>
                <a:cubicBezTo>
                  <a:pt x="26581" y="56345"/>
                  <a:pt x="26768" y="56010"/>
                  <a:pt x="26991" y="55674"/>
                </a:cubicBezTo>
                <a:cubicBezTo>
                  <a:pt x="27290" y="55190"/>
                  <a:pt x="27625" y="54705"/>
                  <a:pt x="27961" y="54220"/>
                </a:cubicBezTo>
                <a:cubicBezTo>
                  <a:pt x="28594" y="53251"/>
                  <a:pt x="29265" y="52282"/>
                  <a:pt x="29936" y="51313"/>
                </a:cubicBezTo>
                <a:lnTo>
                  <a:pt x="30943" y="49859"/>
                </a:lnTo>
                <a:cubicBezTo>
                  <a:pt x="31912" y="48405"/>
                  <a:pt x="32844" y="46914"/>
                  <a:pt x="33702" y="45385"/>
                </a:cubicBezTo>
                <a:cubicBezTo>
                  <a:pt x="33963" y="44863"/>
                  <a:pt x="34261" y="44341"/>
                  <a:pt x="34522" y="43819"/>
                </a:cubicBezTo>
                <a:cubicBezTo>
                  <a:pt x="34634" y="43521"/>
                  <a:pt x="34783" y="43260"/>
                  <a:pt x="34895" y="42962"/>
                </a:cubicBezTo>
                <a:cubicBezTo>
                  <a:pt x="35267" y="42104"/>
                  <a:pt x="35566" y="41210"/>
                  <a:pt x="35752" y="40315"/>
                </a:cubicBezTo>
                <a:lnTo>
                  <a:pt x="35752" y="40315"/>
                </a:lnTo>
                <a:lnTo>
                  <a:pt x="35640" y="40539"/>
                </a:lnTo>
                <a:cubicBezTo>
                  <a:pt x="35678" y="40390"/>
                  <a:pt x="35678" y="40240"/>
                  <a:pt x="35640" y="40129"/>
                </a:cubicBezTo>
                <a:cubicBezTo>
                  <a:pt x="35603" y="39197"/>
                  <a:pt x="34895" y="38414"/>
                  <a:pt x="34112" y="37892"/>
                </a:cubicBezTo>
                <a:cubicBezTo>
                  <a:pt x="32732" y="36960"/>
                  <a:pt x="31055" y="36512"/>
                  <a:pt x="29415" y="36140"/>
                </a:cubicBezTo>
                <a:cubicBezTo>
                  <a:pt x="27290" y="35692"/>
                  <a:pt x="25239" y="35170"/>
                  <a:pt x="23189" y="34648"/>
                </a:cubicBezTo>
                <a:cubicBezTo>
                  <a:pt x="24085" y="34615"/>
                  <a:pt x="25011" y="34493"/>
                  <a:pt x="25940" y="34493"/>
                </a:cubicBezTo>
                <a:cubicBezTo>
                  <a:pt x="26054" y="34493"/>
                  <a:pt x="26169" y="34495"/>
                  <a:pt x="26283" y="34499"/>
                </a:cubicBezTo>
                <a:cubicBezTo>
                  <a:pt x="26790" y="34545"/>
                  <a:pt x="27311" y="34577"/>
                  <a:pt x="27829" y="34577"/>
                </a:cubicBezTo>
                <a:cubicBezTo>
                  <a:pt x="28149" y="34577"/>
                  <a:pt x="28468" y="34565"/>
                  <a:pt x="28781" y="34537"/>
                </a:cubicBezTo>
                <a:cubicBezTo>
                  <a:pt x="29601" y="34425"/>
                  <a:pt x="30458" y="33866"/>
                  <a:pt x="30607" y="33045"/>
                </a:cubicBezTo>
                <a:cubicBezTo>
                  <a:pt x="30557" y="33003"/>
                  <a:pt x="30503" y="32986"/>
                  <a:pt x="30446" y="32986"/>
                </a:cubicBezTo>
                <a:cubicBezTo>
                  <a:pt x="30251" y="32986"/>
                  <a:pt x="30027" y="33191"/>
                  <a:pt x="29825" y="33306"/>
                </a:cubicBezTo>
                <a:cubicBezTo>
                  <a:pt x="29614" y="33447"/>
                  <a:pt x="29386" y="33499"/>
                  <a:pt x="29148" y="33499"/>
                </a:cubicBezTo>
                <a:cubicBezTo>
                  <a:pt x="28627" y="33499"/>
                  <a:pt x="28062" y="33248"/>
                  <a:pt x="27551" y="33120"/>
                </a:cubicBezTo>
                <a:cubicBezTo>
                  <a:pt x="27227" y="33021"/>
                  <a:pt x="26888" y="32971"/>
                  <a:pt x="26554" y="32971"/>
                </a:cubicBezTo>
                <a:cubicBezTo>
                  <a:pt x="26387" y="32971"/>
                  <a:pt x="26221" y="32983"/>
                  <a:pt x="26059" y="33008"/>
                </a:cubicBezTo>
                <a:cubicBezTo>
                  <a:pt x="25761" y="33008"/>
                  <a:pt x="25314" y="33008"/>
                  <a:pt x="25314" y="32673"/>
                </a:cubicBezTo>
                <a:cubicBezTo>
                  <a:pt x="25314" y="32598"/>
                  <a:pt x="25351" y="32523"/>
                  <a:pt x="25388" y="32449"/>
                </a:cubicBezTo>
                <a:cubicBezTo>
                  <a:pt x="25612" y="32002"/>
                  <a:pt x="26022" y="31629"/>
                  <a:pt x="26507" y="31442"/>
                </a:cubicBezTo>
                <a:cubicBezTo>
                  <a:pt x="26730" y="31368"/>
                  <a:pt x="26917" y="31293"/>
                  <a:pt x="27140" y="31181"/>
                </a:cubicBezTo>
                <a:cubicBezTo>
                  <a:pt x="27327" y="31070"/>
                  <a:pt x="27439" y="30846"/>
                  <a:pt x="27401" y="30622"/>
                </a:cubicBezTo>
                <a:cubicBezTo>
                  <a:pt x="27318" y="30614"/>
                  <a:pt x="27235" y="30610"/>
                  <a:pt x="27152" y="30610"/>
                </a:cubicBezTo>
                <a:cubicBezTo>
                  <a:pt x="26128" y="30610"/>
                  <a:pt x="25167" y="31223"/>
                  <a:pt x="24270" y="31741"/>
                </a:cubicBezTo>
                <a:cubicBezTo>
                  <a:pt x="23599" y="32151"/>
                  <a:pt x="22891" y="32412"/>
                  <a:pt x="22108" y="32561"/>
                </a:cubicBezTo>
                <a:cubicBezTo>
                  <a:pt x="22331" y="32039"/>
                  <a:pt x="22592" y="31480"/>
                  <a:pt x="22779" y="30958"/>
                </a:cubicBezTo>
                <a:cubicBezTo>
                  <a:pt x="23152" y="29951"/>
                  <a:pt x="23524" y="28945"/>
                  <a:pt x="23972" y="27975"/>
                </a:cubicBezTo>
                <a:cubicBezTo>
                  <a:pt x="24233" y="27453"/>
                  <a:pt x="24494" y="26932"/>
                  <a:pt x="24792" y="26447"/>
                </a:cubicBezTo>
                <a:cubicBezTo>
                  <a:pt x="25165" y="25850"/>
                  <a:pt x="25612" y="25254"/>
                  <a:pt x="25948" y="24620"/>
                </a:cubicBezTo>
                <a:cubicBezTo>
                  <a:pt x="26059" y="24434"/>
                  <a:pt x="26171" y="24210"/>
                  <a:pt x="26283" y="23986"/>
                </a:cubicBezTo>
                <a:cubicBezTo>
                  <a:pt x="26320" y="23875"/>
                  <a:pt x="26395" y="23763"/>
                  <a:pt x="26432" y="23651"/>
                </a:cubicBezTo>
                <a:cubicBezTo>
                  <a:pt x="26432" y="23614"/>
                  <a:pt x="26432" y="23576"/>
                  <a:pt x="26432" y="23576"/>
                </a:cubicBezTo>
                <a:lnTo>
                  <a:pt x="26469" y="23427"/>
                </a:lnTo>
                <a:cubicBezTo>
                  <a:pt x="26469" y="23390"/>
                  <a:pt x="26507" y="23315"/>
                  <a:pt x="26544" y="23278"/>
                </a:cubicBezTo>
                <a:lnTo>
                  <a:pt x="26581" y="23092"/>
                </a:lnTo>
                <a:cubicBezTo>
                  <a:pt x="26581" y="23054"/>
                  <a:pt x="26581" y="23017"/>
                  <a:pt x="26619" y="22980"/>
                </a:cubicBezTo>
                <a:cubicBezTo>
                  <a:pt x="26656" y="22943"/>
                  <a:pt x="26619" y="22905"/>
                  <a:pt x="26619" y="22905"/>
                </a:cubicBezTo>
                <a:cubicBezTo>
                  <a:pt x="26619" y="22868"/>
                  <a:pt x="26619" y="22756"/>
                  <a:pt x="26656" y="22682"/>
                </a:cubicBezTo>
                <a:cubicBezTo>
                  <a:pt x="26656" y="22644"/>
                  <a:pt x="26656" y="22570"/>
                  <a:pt x="26693" y="22495"/>
                </a:cubicBezTo>
                <a:lnTo>
                  <a:pt x="26693" y="22309"/>
                </a:lnTo>
                <a:cubicBezTo>
                  <a:pt x="26693" y="22234"/>
                  <a:pt x="26693" y="22197"/>
                  <a:pt x="26730" y="22122"/>
                </a:cubicBezTo>
                <a:cubicBezTo>
                  <a:pt x="26768" y="22085"/>
                  <a:pt x="26730" y="22085"/>
                  <a:pt x="26730" y="22048"/>
                </a:cubicBezTo>
                <a:lnTo>
                  <a:pt x="26730" y="21936"/>
                </a:lnTo>
                <a:lnTo>
                  <a:pt x="26730" y="21899"/>
                </a:lnTo>
                <a:lnTo>
                  <a:pt x="26730" y="21750"/>
                </a:lnTo>
                <a:lnTo>
                  <a:pt x="26730" y="21601"/>
                </a:lnTo>
                <a:cubicBezTo>
                  <a:pt x="27029" y="21377"/>
                  <a:pt x="27364" y="21228"/>
                  <a:pt x="27700" y="21190"/>
                </a:cubicBezTo>
                <a:lnTo>
                  <a:pt x="27700" y="21190"/>
                </a:lnTo>
                <a:cubicBezTo>
                  <a:pt x="28296" y="21228"/>
                  <a:pt x="27812" y="21861"/>
                  <a:pt x="27625" y="22122"/>
                </a:cubicBezTo>
                <a:cubicBezTo>
                  <a:pt x="27327" y="22533"/>
                  <a:pt x="26917" y="22905"/>
                  <a:pt x="26842" y="23427"/>
                </a:cubicBezTo>
                <a:cubicBezTo>
                  <a:pt x="26864" y="23429"/>
                  <a:pt x="26885" y="23430"/>
                  <a:pt x="26906" y="23430"/>
                </a:cubicBezTo>
                <a:cubicBezTo>
                  <a:pt x="27253" y="23430"/>
                  <a:pt x="27565" y="23149"/>
                  <a:pt x="27812" y="22868"/>
                </a:cubicBezTo>
                <a:cubicBezTo>
                  <a:pt x="28222" y="22421"/>
                  <a:pt x="28669" y="22011"/>
                  <a:pt x="29154" y="21638"/>
                </a:cubicBezTo>
                <a:cubicBezTo>
                  <a:pt x="29235" y="21556"/>
                  <a:pt x="29373" y="21497"/>
                  <a:pt x="29481" y="21497"/>
                </a:cubicBezTo>
                <a:cubicBezTo>
                  <a:pt x="29570" y="21497"/>
                  <a:pt x="29638" y="21537"/>
                  <a:pt x="29638" y="21638"/>
                </a:cubicBezTo>
                <a:cubicBezTo>
                  <a:pt x="29675" y="21712"/>
                  <a:pt x="29638" y="21787"/>
                  <a:pt x="29564" y="21861"/>
                </a:cubicBezTo>
                <a:cubicBezTo>
                  <a:pt x="29265" y="22272"/>
                  <a:pt x="28855" y="22644"/>
                  <a:pt x="28855" y="23166"/>
                </a:cubicBezTo>
                <a:cubicBezTo>
                  <a:pt x="28855" y="23204"/>
                  <a:pt x="28893" y="23241"/>
                  <a:pt x="28930" y="23315"/>
                </a:cubicBezTo>
                <a:cubicBezTo>
                  <a:pt x="28951" y="23336"/>
                  <a:pt x="28977" y="23345"/>
                  <a:pt x="29007" y="23345"/>
                </a:cubicBezTo>
                <a:cubicBezTo>
                  <a:pt x="29082" y="23345"/>
                  <a:pt x="29174" y="23284"/>
                  <a:pt x="29228" y="23204"/>
                </a:cubicBezTo>
                <a:cubicBezTo>
                  <a:pt x="29601" y="22831"/>
                  <a:pt x="30160" y="21936"/>
                  <a:pt x="30496" y="21563"/>
                </a:cubicBezTo>
                <a:cubicBezTo>
                  <a:pt x="30570" y="21936"/>
                  <a:pt x="30570" y="22272"/>
                  <a:pt x="30496" y="22644"/>
                </a:cubicBezTo>
                <a:cubicBezTo>
                  <a:pt x="30465" y="22798"/>
                  <a:pt x="30689" y="23054"/>
                  <a:pt x="30851" y="23054"/>
                </a:cubicBezTo>
                <a:cubicBezTo>
                  <a:pt x="30886" y="23054"/>
                  <a:pt x="30917" y="23043"/>
                  <a:pt x="30943" y="23017"/>
                </a:cubicBezTo>
                <a:cubicBezTo>
                  <a:pt x="31055" y="22719"/>
                  <a:pt x="31129" y="22421"/>
                  <a:pt x="31129" y="22085"/>
                </a:cubicBezTo>
                <a:cubicBezTo>
                  <a:pt x="31129" y="21712"/>
                  <a:pt x="31279" y="21340"/>
                  <a:pt x="31502" y="21004"/>
                </a:cubicBezTo>
                <a:cubicBezTo>
                  <a:pt x="31763" y="20967"/>
                  <a:pt x="32024" y="20892"/>
                  <a:pt x="32248" y="20818"/>
                </a:cubicBezTo>
                <a:cubicBezTo>
                  <a:pt x="32919" y="20631"/>
                  <a:pt x="33515" y="20370"/>
                  <a:pt x="34112" y="20035"/>
                </a:cubicBezTo>
                <a:cubicBezTo>
                  <a:pt x="36050" y="18879"/>
                  <a:pt x="37504" y="17313"/>
                  <a:pt x="39219" y="15822"/>
                </a:cubicBezTo>
                <a:cubicBezTo>
                  <a:pt x="39443" y="15636"/>
                  <a:pt x="39666" y="15412"/>
                  <a:pt x="39629" y="15151"/>
                </a:cubicBezTo>
                <a:cubicBezTo>
                  <a:pt x="39704" y="14778"/>
                  <a:pt x="39294" y="14592"/>
                  <a:pt x="38921" y="14480"/>
                </a:cubicBezTo>
                <a:cubicBezTo>
                  <a:pt x="35528" y="13548"/>
                  <a:pt x="31950" y="12653"/>
                  <a:pt x="28855" y="11050"/>
                </a:cubicBezTo>
                <a:cubicBezTo>
                  <a:pt x="28147" y="10640"/>
                  <a:pt x="26917" y="9857"/>
                  <a:pt x="26171" y="9298"/>
                </a:cubicBezTo>
                <a:lnTo>
                  <a:pt x="26171" y="9261"/>
                </a:lnTo>
                <a:cubicBezTo>
                  <a:pt x="26544" y="8851"/>
                  <a:pt x="26842" y="8366"/>
                  <a:pt x="27029" y="7807"/>
                </a:cubicBezTo>
                <a:cubicBezTo>
                  <a:pt x="27179" y="7819"/>
                  <a:pt x="27331" y="7825"/>
                  <a:pt x="27484" y="7825"/>
                </a:cubicBezTo>
                <a:cubicBezTo>
                  <a:pt x="28811" y="7825"/>
                  <a:pt x="30188" y="7374"/>
                  <a:pt x="30757" y="6204"/>
                </a:cubicBezTo>
                <a:lnTo>
                  <a:pt x="30757" y="6204"/>
                </a:lnTo>
                <a:cubicBezTo>
                  <a:pt x="30309" y="6278"/>
                  <a:pt x="29899" y="6390"/>
                  <a:pt x="29452" y="6502"/>
                </a:cubicBezTo>
                <a:cubicBezTo>
                  <a:pt x="29316" y="6592"/>
                  <a:pt x="29167" y="6642"/>
                  <a:pt x="29013" y="6642"/>
                </a:cubicBezTo>
                <a:cubicBezTo>
                  <a:pt x="28912" y="6642"/>
                  <a:pt x="28809" y="6621"/>
                  <a:pt x="28706" y="6577"/>
                </a:cubicBezTo>
                <a:cubicBezTo>
                  <a:pt x="27923" y="6241"/>
                  <a:pt x="28818" y="4675"/>
                  <a:pt x="28035" y="4340"/>
                </a:cubicBezTo>
                <a:cubicBezTo>
                  <a:pt x="27961" y="4303"/>
                  <a:pt x="27886" y="4303"/>
                  <a:pt x="27774" y="4303"/>
                </a:cubicBezTo>
                <a:lnTo>
                  <a:pt x="27812" y="4116"/>
                </a:lnTo>
                <a:cubicBezTo>
                  <a:pt x="27886" y="3818"/>
                  <a:pt x="27923" y="3520"/>
                  <a:pt x="27886" y="3222"/>
                </a:cubicBezTo>
                <a:cubicBezTo>
                  <a:pt x="27812" y="2886"/>
                  <a:pt x="27662" y="2588"/>
                  <a:pt x="27401" y="2364"/>
                </a:cubicBezTo>
                <a:lnTo>
                  <a:pt x="26208" y="836"/>
                </a:lnTo>
                <a:cubicBezTo>
                  <a:pt x="25985" y="500"/>
                  <a:pt x="25724" y="276"/>
                  <a:pt x="25388" y="90"/>
                </a:cubicBezTo>
                <a:cubicBezTo>
                  <a:pt x="25197" y="35"/>
                  <a:pt x="24986" y="1"/>
                  <a:pt x="24785" y="1"/>
                </a:cubicBezTo>
                <a:close/>
              </a:path>
            </a:pathLst>
          </a:custGeom>
          <a:solidFill>
            <a:srgbClr val="0E14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6" name="Google Shape;616;p74"/>
          <p:cNvPicPr preferRelativeResize="0"/>
          <p:nvPr/>
        </p:nvPicPr>
        <p:blipFill rotWithShape="1">
          <a:blip r:embed="rId4">
            <a:alphaModFix amt="63000"/>
          </a:blip>
          <a:srcRect b="0" l="0" r="0" t="0"/>
          <a:stretch/>
        </p:blipFill>
        <p:spPr>
          <a:xfrm>
            <a:off x="1821495" y="2333674"/>
            <a:ext cx="486200" cy="419725"/>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12"/>
                                        </p:tgtEl>
                                        <p:attrNameLst>
                                          <p:attrName>style.visibility</p:attrName>
                                        </p:attrNameLst>
                                      </p:cBhvr>
                                      <p:to>
                                        <p:strVal val="visible"/>
                                      </p:to>
                                    </p:set>
                                    <p:anim calcmode="lin" valueType="num">
                                      <p:cBhvr additive="base">
                                        <p:cTn dur="1000"/>
                                        <p:tgtEl>
                                          <p:spTgt spid="6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13"/>
                                        </p:tgtEl>
                                        <p:attrNameLst>
                                          <p:attrName>style.visibility</p:attrName>
                                        </p:attrNameLst>
                                      </p:cBhvr>
                                      <p:to>
                                        <p:strVal val="visible"/>
                                      </p:to>
                                    </p:set>
                                    <p:anim calcmode="lin" valueType="num">
                                      <p:cBhvr additive="base">
                                        <p:cTn dur="1000"/>
                                        <p:tgtEl>
                                          <p:spTgt spid="61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5"/>
          <p:cNvSpPr txBox="1"/>
          <p:nvPr>
            <p:ph type="title"/>
          </p:nvPr>
        </p:nvSpPr>
        <p:spPr>
          <a:xfrm>
            <a:off x="363975" y="892471"/>
            <a:ext cx="3834000" cy="9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Q.</a:t>
            </a:r>
            <a:r>
              <a:rPr lang="en" sz="2300"/>
              <a:t> </a:t>
            </a:r>
            <a:r>
              <a:rPr lang="en" sz="2300"/>
              <a:t>What are the relative profiles of teams and regions?</a:t>
            </a:r>
            <a:endParaRPr sz="2300"/>
          </a:p>
        </p:txBody>
      </p:sp>
      <p:pic>
        <p:nvPicPr>
          <p:cNvPr id="622" name="Google Shape;622;p75" title="Screenshot 2025-12-08 at 10.40.26 PM.png"/>
          <p:cNvPicPr preferRelativeResize="0"/>
          <p:nvPr/>
        </p:nvPicPr>
        <p:blipFill rotWithShape="1">
          <a:blip r:embed="rId3">
            <a:alphaModFix/>
          </a:blip>
          <a:srcRect b="0" l="0" r="2884" t="0"/>
          <a:stretch/>
        </p:blipFill>
        <p:spPr>
          <a:xfrm>
            <a:off x="4407050" y="792383"/>
            <a:ext cx="4555601" cy="1467625"/>
          </a:xfrm>
          <a:prstGeom prst="rect">
            <a:avLst/>
          </a:prstGeom>
          <a:noFill/>
          <a:ln>
            <a:noFill/>
          </a:ln>
        </p:spPr>
      </p:pic>
      <p:pic>
        <p:nvPicPr>
          <p:cNvPr id="623" name="Google Shape;623;p75"/>
          <p:cNvPicPr preferRelativeResize="0"/>
          <p:nvPr/>
        </p:nvPicPr>
        <p:blipFill>
          <a:blip r:embed="rId4">
            <a:alphaModFix/>
          </a:blip>
          <a:stretch>
            <a:fillRect/>
          </a:stretch>
        </p:blipFill>
        <p:spPr>
          <a:xfrm>
            <a:off x="579663" y="2260000"/>
            <a:ext cx="7984676" cy="2325575"/>
          </a:xfrm>
          <a:prstGeom prst="rect">
            <a:avLst/>
          </a:prstGeom>
          <a:noFill/>
          <a:ln>
            <a:noFill/>
          </a:ln>
        </p:spPr>
      </p:pic>
      <p:sp>
        <p:nvSpPr>
          <p:cNvPr id="624" name="Google Shape;624;p75"/>
          <p:cNvSpPr txBox="1"/>
          <p:nvPr/>
        </p:nvSpPr>
        <p:spPr>
          <a:xfrm>
            <a:off x="685063" y="4691550"/>
            <a:ext cx="7773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Each matrix  is converted to a percentile score from zero to one, allowing us to make apples-to-apples comparisons across years and the strongest distinguishing variable is objective control.</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8" name="Shape 628"/>
        <p:cNvGrpSpPr/>
        <p:nvPr/>
      </p:nvGrpSpPr>
      <p:grpSpPr>
        <a:xfrm>
          <a:off x="0" y="0"/>
          <a:ext cx="0" cy="0"/>
          <a:chOff x="0" y="0"/>
          <a:chExt cx="0" cy="0"/>
        </a:xfrm>
      </p:grpSpPr>
      <p:sp>
        <p:nvSpPr>
          <p:cNvPr id="629" name="Google Shape;629;p76"/>
          <p:cNvSpPr txBox="1"/>
          <p:nvPr>
            <p:ph type="title"/>
          </p:nvPr>
        </p:nvSpPr>
        <p:spPr>
          <a:xfrm>
            <a:off x="363975" y="1102672"/>
            <a:ext cx="3834000" cy="61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q. </a:t>
            </a:r>
            <a:r>
              <a:rPr lang="en" sz="2400"/>
              <a:t>How do Teams win games?</a:t>
            </a:r>
            <a:endParaRPr sz="2400"/>
          </a:p>
        </p:txBody>
      </p:sp>
      <p:pic>
        <p:nvPicPr>
          <p:cNvPr id="630" name="Google Shape;630;p76" title="how 2.png"/>
          <p:cNvPicPr preferRelativeResize="0"/>
          <p:nvPr/>
        </p:nvPicPr>
        <p:blipFill>
          <a:blip r:embed="rId3">
            <a:alphaModFix/>
          </a:blip>
          <a:stretch>
            <a:fillRect/>
          </a:stretch>
        </p:blipFill>
        <p:spPr>
          <a:xfrm>
            <a:off x="5864758" y="823962"/>
            <a:ext cx="2187401" cy="1824500"/>
          </a:xfrm>
          <a:prstGeom prst="rect">
            <a:avLst/>
          </a:prstGeom>
          <a:noFill/>
          <a:ln>
            <a:noFill/>
          </a:ln>
        </p:spPr>
      </p:pic>
      <p:pic>
        <p:nvPicPr>
          <p:cNvPr id="631" name="Google Shape;631;p76" title="how 3.png"/>
          <p:cNvPicPr preferRelativeResize="0"/>
          <p:nvPr/>
        </p:nvPicPr>
        <p:blipFill>
          <a:blip r:embed="rId4">
            <a:alphaModFix/>
          </a:blip>
          <a:stretch>
            <a:fillRect/>
          </a:stretch>
        </p:blipFill>
        <p:spPr>
          <a:xfrm>
            <a:off x="5252400" y="2821700"/>
            <a:ext cx="3244450" cy="1966125"/>
          </a:xfrm>
          <a:prstGeom prst="rect">
            <a:avLst/>
          </a:prstGeom>
          <a:noFill/>
          <a:ln>
            <a:noFill/>
          </a:ln>
        </p:spPr>
      </p:pic>
      <p:pic>
        <p:nvPicPr>
          <p:cNvPr id="632" name="Google Shape;632;p76" title="Screenshot 2025-12-08 at 8.02.01 PM.png"/>
          <p:cNvPicPr preferRelativeResize="0"/>
          <p:nvPr/>
        </p:nvPicPr>
        <p:blipFill>
          <a:blip r:embed="rId5">
            <a:alphaModFix/>
          </a:blip>
          <a:stretch>
            <a:fillRect/>
          </a:stretch>
        </p:blipFill>
        <p:spPr>
          <a:xfrm>
            <a:off x="248425" y="2025300"/>
            <a:ext cx="4586325" cy="29057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6" name="Shape 636"/>
        <p:cNvGrpSpPr/>
        <p:nvPr/>
      </p:nvGrpSpPr>
      <p:grpSpPr>
        <a:xfrm>
          <a:off x="0" y="0"/>
          <a:ext cx="0" cy="0"/>
          <a:chOff x="0" y="0"/>
          <a:chExt cx="0" cy="0"/>
        </a:xfrm>
      </p:grpSpPr>
      <p:sp>
        <p:nvSpPr>
          <p:cNvPr id="637" name="Google Shape;637;p77"/>
          <p:cNvSpPr txBox="1"/>
          <p:nvPr>
            <p:ph idx="1" type="subTitle"/>
          </p:nvPr>
        </p:nvSpPr>
        <p:spPr>
          <a:xfrm>
            <a:off x="4572000" y="799950"/>
            <a:ext cx="3566700" cy="11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7"/>
          <p:cNvSpPr txBox="1"/>
          <p:nvPr>
            <p:ph type="title"/>
          </p:nvPr>
        </p:nvSpPr>
        <p:spPr>
          <a:xfrm>
            <a:off x="309434" y="896051"/>
            <a:ext cx="383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Q. What Are The Most Picked/Banned Champions in Each League?</a:t>
            </a:r>
            <a:endParaRPr sz="2300"/>
          </a:p>
        </p:txBody>
      </p:sp>
      <p:pic>
        <p:nvPicPr>
          <p:cNvPr id="639" name="Google Shape;639;p77"/>
          <p:cNvPicPr preferRelativeResize="0"/>
          <p:nvPr/>
        </p:nvPicPr>
        <p:blipFill>
          <a:blip r:embed="rId3">
            <a:alphaModFix/>
          </a:blip>
          <a:stretch>
            <a:fillRect/>
          </a:stretch>
        </p:blipFill>
        <p:spPr>
          <a:xfrm>
            <a:off x="4572000" y="799950"/>
            <a:ext cx="3834000" cy="4091200"/>
          </a:xfrm>
          <a:prstGeom prst="rect">
            <a:avLst/>
          </a:prstGeom>
          <a:noFill/>
          <a:ln>
            <a:noFill/>
          </a:ln>
        </p:spPr>
      </p:pic>
      <p:pic>
        <p:nvPicPr>
          <p:cNvPr id="640" name="Google Shape;640;p77" title="第二个.png"/>
          <p:cNvPicPr preferRelativeResize="0"/>
          <p:nvPr/>
        </p:nvPicPr>
        <p:blipFill>
          <a:blip r:embed="rId4">
            <a:alphaModFix/>
          </a:blip>
          <a:stretch>
            <a:fillRect/>
          </a:stretch>
        </p:blipFill>
        <p:spPr>
          <a:xfrm>
            <a:off x="605625" y="2272993"/>
            <a:ext cx="3041200" cy="2510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8"/>
          <p:cNvSpPr txBox="1"/>
          <p:nvPr>
            <p:ph type="title"/>
          </p:nvPr>
        </p:nvSpPr>
        <p:spPr>
          <a:xfrm>
            <a:off x="4454300" y="961363"/>
            <a:ext cx="1663200" cy="93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0</a:t>
            </a:r>
            <a:r>
              <a:rPr lang="en"/>
              <a:t>5</a:t>
            </a:r>
            <a:endParaRPr b="1"/>
          </a:p>
        </p:txBody>
      </p:sp>
      <p:sp>
        <p:nvSpPr>
          <p:cNvPr id="646" name="Google Shape;646;p78"/>
          <p:cNvSpPr txBox="1"/>
          <p:nvPr>
            <p:ph idx="2" type="title"/>
          </p:nvPr>
        </p:nvSpPr>
        <p:spPr>
          <a:xfrm>
            <a:off x="4454300" y="1954962"/>
            <a:ext cx="4321500" cy="123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Part iii</a:t>
            </a:r>
            <a:endParaRPr/>
          </a:p>
        </p:txBody>
      </p:sp>
      <p:sp>
        <p:nvSpPr>
          <p:cNvPr id="647" name="Google Shape;647;p78"/>
          <p:cNvSpPr txBox="1"/>
          <p:nvPr>
            <p:ph idx="1" type="subTitle"/>
          </p:nvPr>
        </p:nvSpPr>
        <p:spPr>
          <a:xfrm>
            <a:off x="4454300" y="3398575"/>
            <a:ext cx="4093500" cy="6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900"/>
              <a:t>The Ultimate Winning Formula:</a:t>
            </a:r>
            <a:endParaRPr b="1" sz="1900"/>
          </a:p>
          <a:p>
            <a:pPr indent="0" lvl="0" marL="0" rtl="0" algn="l">
              <a:spcBef>
                <a:spcPts val="0"/>
              </a:spcBef>
              <a:spcAft>
                <a:spcPts val="0"/>
              </a:spcAft>
              <a:buNone/>
            </a:pPr>
            <a:r>
              <a:rPr b="1" lang="en" sz="1900"/>
              <a:t>How Teams/Regions Win Games?</a:t>
            </a:r>
            <a:endParaRPr b="1" sz="1900"/>
          </a:p>
        </p:txBody>
      </p:sp>
      <p:pic>
        <p:nvPicPr>
          <p:cNvPr id="648" name="Google Shape;648;p78"/>
          <p:cNvPicPr preferRelativeResize="0"/>
          <p:nvPr/>
        </p:nvPicPr>
        <p:blipFill rotWithShape="1">
          <a:blip r:embed="rId3">
            <a:alphaModFix amt="74000"/>
          </a:blip>
          <a:srcRect b="0" l="0" r="0" t="0"/>
          <a:stretch/>
        </p:blipFill>
        <p:spPr>
          <a:xfrm>
            <a:off x="480223" y="1011176"/>
            <a:ext cx="2384625" cy="3670000"/>
          </a:xfrm>
          <a:prstGeom prst="rect">
            <a:avLst/>
          </a:prstGeom>
          <a:noFill/>
          <a:ln>
            <a:noFill/>
          </a:ln>
        </p:spPr>
      </p:pic>
      <p:sp>
        <p:nvSpPr>
          <p:cNvPr id="649" name="Google Shape;649;p78"/>
          <p:cNvSpPr/>
          <p:nvPr/>
        </p:nvSpPr>
        <p:spPr>
          <a:xfrm>
            <a:off x="689895" y="1564800"/>
            <a:ext cx="1965275" cy="3469515"/>
          </a:xfrm>
          <a:custGeom>
            <a:rect b="b" l="l" r="r" t="t"/>
            <a:pathLst>
              <a:path extrusionOk="0" h="90825" w="51447">
                <a:moveTo>
                  <a:pt x="46562" y="7957"/>
                </a:moveTo>
                <a:lnTo>
                  <a:pt x="46562" y="7957"/>
                </a:lnTo>
                <a:cubicBezTo>
                  <a:pt x="46530" y="7991"/>
                  <a:pt x="46500" y="8027"/>
                  <a:pt x="46471" y="8064"/>
                </a:cubicBezTo>
                <a:lnTo>
                  <a:pt x="46471" y="8064"/>
                </a:lnTo>
                <a:cubicBezTo>
                  <a:pt x="46503" y="8030"/>
                  <a:pt x="46533" y="7995"/>
                  <a:pt x="46562" y="7957"/>
                </a:cubicBezTo>
                <a:close/>
                <a:moveTo>
                  <a:pt x="27826" y="0"/>
                </a:moveTo>
                <a:cubicBezTo>
                  <a:pt x="26165" y="0"/>
                  <a:pt x="24309" y="568"/>
                  <a:pt x="22363" y="1907"/>
                </a:cubicBezTo>
                <a:cubicBezTo>
                  <a:pt x="20256" y="1996"/>
                  <a:pt x="19808" y="5492"/>
                  <a:pt x="20256" y="8046"/>
                </a:cubicBezTo>
                <a:cubicBezTo>
                  <a:pt x="19853" y="14455"/>
                  <a:pt x="20749" y="17412"/>
                  <a:pt x="25410" y="18533"/>
                </a:cubicBezTo>
                <a:lnTo>
                  <a:pt x="25410" y="19115"/>
                </a:lnTo>
                <a:cubicBezTo>
                  <a:pt x="24805" y="19000"/>
                  <a:pt x="24214" y="18947"/>
                  <a:pt x="23642" y="18947"/>
                </a:cubicBezTo>
                <a:cubicBezTo>
                  <a:pt x="20229" y="18947"/>
                  <a:pt x="17483" y="20800"/>
                  <a:pt x="16447" y="22028"/>
                </a:cubicBezTo>
                <a:cubicBezTo>
                  <a:pt x="15758" y="22615"/>
                  <a:pt x="16406" y="22694"/>
                  <a:pt x="17291" y="22694"/>
                </a:cubicBezTo>
                <a:cubicBezTo>
                  <a:pt x="17612" y="22694"/>
                  <a:pt x="17965" y="22683"/>
                  <a:pt x="18296" y="22683"/>
                </a:cubicBezTo>
                <a:cubicBezTo>
                  <a:pt x="18654" y="22683"/>
                  <a:pt x="18985" y="22695"/>
                  <a:pt x="19226" y="22745"/>
                </a:cubicBezTo>
                <a:cubicBezTo>
                  <a:pt x="17836" y="25658"/>
                  <a:pt x="15865" y="28302"/>
                  <a:pt x="13445" y="30453"/>
                </a:cubicBezTo>
                <a:cubicBezTo>
                  <a:pt x="13131" y="29960"/>
                  <a:pt x="12772" y="29467"/>
                  <a:pt x="12414" y="29019"/>
                </a:cubicBezTo>
                <a:lnTo>
                  <a:pt x="12414" y="28974"/>
                </a:lnTo>
                <a:cubicBezTo>
                  <a:pt x="11159" y="27271"/>
                  <a:pt x="7305" y="23776"/>
                  <a:pt x="7305" y="23776"/>
                </a:cubicBezTo>
                <a:lnTo>
                  <a:pt x="7260" y="23821"/>
                </a:lnTo>
                <a:cubicBezTo>
                  <a:pt x="7260" y="23417"/>
                  <a:pt x="7081" y="22969"/>
                  <a:pt x="6857" y="22656"/>
                </a:cubicBezTo>
                <a:cubicBezTo>
                  <a:pt x="7935" y="21663"/>
                  <a:pt x="6979" y="19509"/>
                  <a:pt x="5507" y="19509"/>
                </a:cubicBezTo>
                <a:cubicBezTo>
                  <a:pt x="5450" y="19509"/>
                  <a:pt x="5392" y="19512"/>
                  <a:pt x="5333" y="19519"/>
                </a:cubicBezTo>
                <a:lnTo>
                  <a:pt x="5333" y="19429"/>
                </a:lnTo>
                <a:lnTo>
                  <a:pt x="4840" y="19429"/>
                </a:lnTo>
                <a:cubicBezTo>
                  <a:pt x="4572" y="19429"/>
                  <a:pt x="4213" y="19563"/>
                  <a:pt x="3944" y="19608"/>
                </a:cubicBezTo>
                <a:cubicBezTo>
                  <a:pt x="3765" y="19653"/>
                  <a:pt x="3541" y="19743"/>
                  <a:pt x="3451" y="19832"/>
                </a:cubicBezTo>
                <a:cubicBezTo>
                  <a:pt x="3137" y="19967"/>
                  <a:pt x="2824" y="20101"/>
                  <a:pt x="2600" y="20281"/>
                </a:cubicBezTo>
                <a:lnTo>
                  <a:pt x="2107" y="20594"/>
                </a:lnTo>
                <a:cubicBezTo>
                  <a:pt x="1" y="22297"/>
                  <a:pt x="2420" y="25076"/>
                  <a:pt x="4258" y="25748"/>
                </a:cubicBezTo>
                <a:cubicBezTo>
                  <a:pt x="4258" y="25748"/>
                  <a:pt x="7574" y="32111"/>
                  <a:pt x="8291" y="32380"/>
                </a:cubicBezTo>
                <a:cubicBezTo>
                  <a:pt x="8381" y="32380"/>
                  <a:pt x="8470" y="32335"/>
                  <a:pt x="8605" y="32335"/>
                </a:cubicBezTo>
                <a:cubicBezTo>
                  <a:pt x="9591" y="33725"/>
                  <a:pt x="10980" y="34845"/>
                  <a:pt x="12459" y="35697"/>
                </a:cubicBezTo>
                <a:cubicBezTo>
                  <a:pt x="16134" y="35159"/>
                  <a:pt x="19136" y="31305"/>
                  <a:pt x="21690" y="28750"/>
                </a:cubicBezTo>
                <a:cubicBezTo>
                  <a:pt x="22094" y="28840"/>
                  <a:pt x="22497" y="28840"/>
                  <a:pt x="22856" y="28840"/>
                </a:cubicBezTo>
                <a:cubicBezTo>
                  <a:pt x="22945" y="29064"/>
                  <a:pt x="22990" y="29288"/>
                  <a:pt x="22990" y="29512"/>
                </a:cubicBezTo>
                <a:cubicBezTo>
                  <a:pt x="23169" y="30498"/>
                  <a:pt x="23169" y="31439"/>
                  <a:pt x="23169" y="32380"/>
                </a:cubicBezTo>
                <a:cubicBezTo>
                  <a:pt x="22542" y="32380"/>
                  <a:pt x="22139" y="34442"/>
                  <a:pt x="22766" y="35069"/>
                </a:cubicBezTo>
                <a:cubicBezTo>
                  <a:pt x="22632" y="35114"/>
                  <a:pt x="22497" y="35248"/>
                  <a:pt x="22363" y="35338"/>
                </a:cubicBezTo>
                <a:cubicBezTo>
                  <a:pt x="20301" y="36727"/>
                  <a:pt x="18822" y="39102"/>
                  <a:pt x="18733" y="42060"/>
                </a:cubicBezTo>
                <a:cubicBezTo>
                  <a:pt x="17702" y="48244"/>
                  <a:pt x="19226" y="54294"/>
                  <a:pt x="20525" y="60255"/>
                </a:cubicBezTo>
                <a:cubicBezTo>
                  <a:pt x="21197" y="68366"/>
                  <a:pt x="22811" y="76253"/>
                  <a:pt x="24783" y="84051"/>
                </a:cubicBezTo>
                <a:cubicBezTo>
                  <a:pt x="23752" y="86560"/>
                  <a:pt x="22407" y="87188"/>
                  <a:pt x="21646" y="88980"/>
                </a:cubicBezTo>
                <a:cubicBezTo>
                  <a:pt x="21060" y="90278"/>
                  <a:pt x="21718" y="90825"/>
                  <a:pt x="22732" y="90825"/>
                </a:cubicBezTo>
                <a:cubicBezTo>
                  <a:pt x="23504" y="90825"/>
                  <a:pt x="24482" y="90508"/>
                  <a:pt x="25276" y="89966"/>
                </a:cubicBezTo>
                <a:cubicBezTo>
                  <a:pt x="28009" y="87905"/>
                  <a:pt x="28592" y="86784"/>
                  <a:pt x="27695" y="83827"/>
                </a:cubicBezTo>
                <a:cubicBezTo>
                  <a:pt x="27740" y="76522"/>
                  <a:pt x="28233" y="68680"/>
                  <a:pt x="25051" y="61957"/>
                </a:cubicBezTo>
                <a:cubicBezTo>
                  <a:pt x="23976" y="56490"/>
                  <a:pt x="26620" y="50754"/>
                  <a:pt x="27023" y="45197"/>
                </a:cubicBezTo>
                <a:lnTo>
                  <a:pt x="27023" y="45287"/>
                </a:lnTo>
                <a:cubicBezTo>
                  <a:pt x="27113" y="44704"/>
                  <a:pt x="27292" y="43584"/>
                  <a:pt x="27337" y="43046"/>
                </a:cubicBezTo>
                <a:cubicBezTo>
                  <a:pt x="27449" y="43068"/>
                  <a:pt x="27561" y="43080"/>
                  <a:pt x="27673" y="43080"/>
                </a:cubicBezTo>
                <a:cubicBezTo>
                  <a:pt x="27785" y="43080"/>
                  <a:pt x="27897" y="43068"/>
                  <a:pt x="28009" y="43046"/>
                </a:cubicBezTo>
                <a:cubicBezTo>
                  <a:pt x="28592" y="46945"/>
                  <a:pt x="29264" y="51471"/>
                  <a:pt x="29802" y="55415"/>
                </a:cubicBezTo>
                <a:cubicBezTo>
                  <a:pt x="25634" y="55728"/>
                  <a:pt x="27516" y="65094"/>
                  <a:pt x="28816" y="66439"/>
                </a:cubicBezTo>
                <a:cubicBezTo>
                  <a:pt x="29306" y="66831"/>
                  <a:pt x="29703" y="67000"/>
                  <a:pt x="30023" y="67000"/>
                </a:cubicBezTo>
                <a:cubicBezTo>
                  <a:pt x="31608" y="67000"/>
                  <a:pt x="31348" y="62880"/>
                  <a:pt x="31460" y="61240"/>
                </a:cubicBezTo>
                <a:lnTo>
                  <a:pt x="31460" y="61240"/>
                </a:lnTo>
                <a:cubicBezTo>
                  <a:pt x="31819" y="61567"/>
                  <a:pt x="32279" y="61715"/>
                  <a:pt x="32745" y="61715"/>
                </a:cubicBezTo>
                <a:cubicBezTo>
                  <a:pt x="33559" y="61715"/>
                  <a:pt x="34389" y="61264"/>
                  <a:pt x="34731" y="60523"/>
                </a:cubicBezTo>
                <a:cubicBezTo>
                  <a:pt x="36882" y="54653"/>
                  <a:pt x="36838" y="48244"/>
                  <a:pt x="36165" y="42060"/>
                </a:cubicBezTo>
                <a:cubicBezTo>
                  <a:pt x="36165" y="39102"/>
                  <a:pt x="34418" y="36458"/>
                  <a:pt x="31908" y="35024"/>
                </a:cubicBezTo>
                <a:cubicBezTo>
                  <a:pt x="31774" y="34979"/>
                  <a:pt x="31684" y="34845"/>
                  <a:pt x="31505" y="34800"/>
                </a:cubicBezTo>
                <a:cubicBezTo>
                  <a:pt x="31684" y="34038"/>
                  <a:pt x="31953" y="32784"/>
                  <a:pt x="31146" y="32335"/>
                </a:cubicBezTo>
                <a:cubicBezTo>
                  <a:pt x="31146" y="31125"/>
                  <a:pt x="31236" y="29960"/>
                  <a:pt x="31460" y="28840"/>
                </a:cubicBezTo>
                <a:cubicBezTo>
                  <a:pt x="31594" y="28840"/>
                  <a:pt x="31729" y="28840"/>
                  <a:pt x="31908" y="28795"/>
                </a:cubicBezTo>
                <a:cubicBezTo>
                  <a:pt x="33969" y="31484"/>
                  <a:pt x="36972" y="35159"/>
                  <a:pt x="40512" y="35293"/>
                </a:cubicBezTo>
                <a:cubicBezTo>
                  <a:pt x="42126" y="34262"/>
                  <a:pt x="43560" y="32873"/>
                  <a:pt x="44590" y="31260"/>
                </a:cubicBezTo>
                <a:cubicBezTo>
                  <a:pt x="44599" y="31267"/>
                  <a:pt x="44610" y="31270"/>
                  <a:pt x="44622" y="31270"/>
                </a:cubicBezTo>
                <a:cubicBezTo>
                  <a:pt x="45110" y="31270"/>
                  <a:pt x="48271" y="26173"/>
                  <a:pt x="48489" y="25255"/>
                </a:cubicBezTo>
                <a:cubicBezTo>
                  <a:pt x="49161" y="24896"/>
                  <a:pt x="49834" y="24269"/>
                  <a:pt x="50371" y="23642"/>
                </a:cubicBezTo>
                <a:cubicBezTo>
                  <a:pt x="51447" y="22387"/>
                  <a:pt x="51223" y="20460"/>
                  <a:pt x="49609" y="19832"/>
                </a:cubicBezTo>
                <a:cubicBezTo>
                  <a:pt x="49520" y="19832"/>
                  <a:pt x="49520" y="19788"/>
                  <a:pt x="49475" y="19788"/>
                </a:cubicBezTo>
                <a:lnTo>
                  <a:pt x="49251" y="19653"/>
                </a:lnTo>
                <a:lnTo>
                  <a:pt x="49251" y="19608"/>
                </a:lnTo>
                <a:lnTo>
                  <a:pt x="48399" y="19250"/>
                </a:lnTo>
                <a:lnTo>
                  <a:pt x="48489" y="19339"/>
                </a:lnTo>
                <a:cubicBezTo>
                  <a:pt x="48265" y="19250"/>
                  <a:pt x="48041" y="19205"/>
                  <a:pt x="47862" y="19160"/>
                </a:cubicBezTo>
                <a:lnTo>
                  <a:pt x="47862" y="19115"/>
                </a:lnTo>
                <a:cubicBezTo>
                  <a:pt x="47593" y="19026"/>
                  <a:pt x="47234" y="19026"/>
                  <a:pt x="46965" y="19026"/>
                </a:cubicBezTo>
                <a:lnTo>
                  <a:pt x="47010" y="19026"/>
                </a:lnTo>
                <a:cubicBezTo>
                  <a:pt x="46980" y="19024"/>
                  <a:pt x="46950" y="19023"/>
                  <a:pt x="46920" y="19023"/>
                </a:cubicBezTo>
                <a:cubicBezTo>
                  <a:pt x="45450" y="19023"/>
                  <a:pt x="44566" y="21153"/>
                  <a:pt x="45576" y="22208"/>
                </a:cubicBezTo>
                <a:cubicBezTo>
                  <a:pt x="45490" y="22294"/>
                  <a:pt x="45445" y="22339"/>
                  <a:pt x="45402" y="22462"/>
                </a:cubicBezTo>
                <a:lnTo>
                  <a:pt x="45402" y="22462"/>
                </a:lnTo>
                <a:cubicBezTo>
                  <a:pt x="45207" y="22845"/>
                  <a:pt x="45134" y="23266"/>
                  <a:pt x="45218" y="23686"/>
                </a:cubicBezTo>
                <a:lnTo>
                  <a:pt x="45128" y="23597"/>
                </a:lnTo>
                <a:lnTo>
                  <a:pt x="40647" y="28392"/>
                </a:lnTo>
                <a:lnTo>
                  <a:pt x="40647" y="28616"/>
                </a:lnTo>
                <a:cubicBezTo>
                  <a:pt x="40109" y="29198"/>
                  <a:pt x="39661" y="29736"/>
                  <a:pt x="39302" y="30364"/>
                </a:cubicBezTo>
                <a:cubicBezTo>
                  <a:pt x="37106" y="28347"/>
                  <a:pt x="35717" y="25524"/>
                  <a:pt x="34955" y="22700"/>
                </a:cubicBezTo>
                <a:cubicBezTo>
                  <a:pt x="35201" y="22649"/>
                  <a:pt x="35542" y="22638"/>
                  <a:pt x="35909" y="22638"/>
                </a:cubicBezTo>
                <a:cubicBezTo>
                  <a:pt x="36206" y="22638"/>
                  <a:pt x="36519" y="22645"/>
                  <a:pt x="36812" y="22645"/>
                </a:cubicBezTo>
                <a:cubicBezTo>
                  <a:pt x="37742" y="22645"/>
                  <a:pt x="38462" y="22570"/>
                  <a:pt x="37779" y="21939"/>
                </a:cubicBezTo>
                <a:cubicBezTo>
                  <a:pt x="36838" y="20998"/>
                  <a:pt x="34731" y="19339"/>
                  <a:pt x="31953" y="18981"/>
                </a:cubicBezTo>
                <a:cubicBezTo>
                  <a:pt x="33118" y="18802"/>
                  <a:pt x="34507" y="18219"/>
                  <a:pt x="34642" y="17099"/>
                </a:cubicBezTo>
                <a:cubicBezTo>
                  <a:pt x="34877" y="17245"/>
                  <a:pt x="35118" y="17308"/>
                  <a:pt x="35349" y="17308"/>
                </a:cubicBezTo>
                <a:cubicBezTo>
                  <a:pt x="36396" y="17308"/>
                  <a:pt x="37242" y="16000"/>
                  <a:pt x="36434" y="15082"/>
                </a:cubicBezTo>
                <a:lnTo>
                  <a:pt x="36434" y="15082"/>
                </a:lnTo>
                <a:cubicBezTo>
                  <a:pt x="36716" y="15306"/>
                  <a:pt x="37004" y="15401"/>
                  <a:pt x="37276" y="15401"/>
                </a:cubicBezTo>
                <a:cubicBezTo>
                  <a:pt x="38473" y="15401"/>
                  <a:pt x="39354" y="13555"/>
                  <a:pt x="38003" y="12752"/>
                </a:cubicBezTo>
                <a:lnTo>
                  <a:pt x="38003" y="12752"/>
                </a:lnTo>
                <a:cubicBezTo>
                  <a:pt x="38135" y="12800"/>
                  <a:pt x="38270" y="12822"/>
                  <a:pt x="38402" y="12822"/>
                </a:cubicBezTo>
                <a:cubicBezTo>
                  <a:pt x="39253" y="12822"/>
                  <a:pt x="40022" y="11902"/>
                  <a:pt x="39750" y="11049"/>
                </a:cubicBezTo>
                <a:lnTo>
                  <a:pt x="39750" y="11049"/>
                </a:lnTo>
                <a:cubicBezTo>
                  <a:pt x="39983" y="11553"/>
                  <a:pt x="40459" y="11789"/>
                  <a:pt x="40938" y="11789"/>
                </a:cubicBezTo>
                <a:cubicBezTo>
                  <a:pt x="41567" y="11789"/>
                  <a:pt x="42203" y="11383"/>
                  <a:pt x="42305" y="10646"/>
                </a:cubicBezTo>
                <a:cubicBezTo>
                  <a:pt x="42592" y="11256"/>
                  <a:pt x="43167" y="11665"/>
                  <a:pt x="43823" y="11665"/>
                </a:cubicBezTo>
                <a:cubicBezTo>
                  <a:pt x="43985" y="11665"/>
                  <a:pt x="44152" y="11640"/>
                  <a:pt x="44321" y="11587"/>
                </a:cubicBezTo>
                <a:cubicBezTo>
                  <a:pt x="45796" y="11110"/>
                  <a:pt x="45592" y="9163"/>
                  <a:pt x="46471" y="8064"/>
                </a:cubicBezTo>
                <a:lnTo>
                  <a:pt x="46471" y="8064"/>
                </a:lnTo>
                <a:cubicBezTo>
                  <a:pt x="46148" y="8401"/>
                  <a:pt x="45689" y="8496"/>
                  <a:pt x="45190" y="8496"/>
                </a:cubicBezTo>
                <a:cubicBezTo>
                  <a:pt x="44544" y="8496"/>
                  <a:pt x="43829" y="8337"/>
                  <a:pt x="43247" y="8337"/>
                </a:cubicBezTo>
                <a:cubicBezTo>
                  <a:pt x="42551" y="8337"/>
                  <a:pt x="42045" y="8566"/>
                  <a:pt x="42081" y="9570"/>
                </a:cubicBezTo>
                <a:cubicBezTo>
                  <a:pt x="41814" y="9190"/>
                  <a:pt x="41428" y="9027"/>
                  <a:pt x="41039" y="9027"/>
                </a:cubicBezTo>
                <a:cubicBezTo>
                  <a:pt x="40187" y="9027"/>
                  <a:pt x="39322" y="9810"/>
                  <a:pt x="39661" y="10825"/>
                </a:cubicBezTo>
                <a:cubicBezTo>
                  <a:pt x="39363" y="10266"/>
                  <a:pt x="38949" y="10045"/>
                  <a:pt x="38539" y="10045"/>
                </a:cubicBezTo>
                <a:cubicBezTo>
                  <a:pt x="37403" y="10045"/>
                  <a:pt x="36297" y="11740"/>
                  <a:pt x="37779" y="12662"/>
                </a:cubicBezTo>
                <a:cubicBezTo>
                  <a:pt x="37631" y="12609"/>
                  <a:pt x="37485" y="12585"/>
                  <a:pt x="37345" y="12585"/>
                </a:cubicBezTo>
                <a:cubicBezTo>
                  <a:pt x="36288" y="12585"/>
                  <a:pt x="35509" y="13948"/>
                  <a:pt x="36300" y="14858"/>
                </a:cubicBezTo>
                <a:cubicBezTo>
                  <a:pt x="36059" y="14634"/>
                  <a:pt x="35750" y="14530"/>
                  <a:pt x="35440" y="14530"/>
                </a:cubicBezTo>
                <a:cubicBezTo>
                  <a:pt x="34882" y="14530"/>
                  <a:pt x="34321" y="14865"/>
                  <a:pt x="34149" y="15441"/>
                </a:cubicBezTo>
                <a:cubicBezTo>
                  <a:pt x="32222" y="13738"/>
                  <a:pt x="33969" y="11721"/>
                  <a:pt x="34642" y="9749"/>
                </a:cubicBezTo>
                <a:cubicBezTo>
                  <a:pt x="35984" y="5051"/>
                  <a:pt x="32777" y="0"/>
                  <a:pt x="27826" y="0"/>
                </a:cubicBezTo>
                <a:close/>
              </a:path>
            </a:pathLst>
          </a:custGeom>
          <a:solidFill>
            <a:srgbClr val="0E14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45"/>
                                        </p:tgtEl>
                                        <p:attrNameLst>
                                          <p:attrName>style.visibility</p:attrName>
                                        </p:attrNameLst>
                                      </p:cBhvr>
                                      <p:to>
                                        <p:strVal val="visible"/>
                                      </p:to>
                                    </p:set>
                                    <p:anim calcmode="lin" valueType="num">
                                      <p:cBhvr additive="base">
                                        <p:cTn dur="1000"/>
                                        <p:tgtEl>
                                          <p:spTgt spid="6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1000"/>
                                        <p:tgtEl>
                                          <p:spTgt spid="6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79" title="77faa4cf85bb-arcane-last-stand-ekko.jpg"/>
          <p:cNvPicPr preferRelativeResize="0"/>
          <p:nvPr/>
        </p:nvPicPr>
        <p:blipFill rotWithShape="1">
          <a:blip r:embed="rId3">
            <a:alphaModFix amt="92000"/>
          </a:blip>
          <a:srcRect b="0" l="25170" r="3078" t="0"/>
          <a:stretch/>
        </p:blipFill>
        <p:spPr>
          <a:xfrm>
            <a:off x="108000" y="1972800"/>
            <a:ext cx="4003199" cy="3053251"/>
          </a:xfrm>
          <a:prstGeom prst="rect">
            <a:avLst/>
          </a:prstGeom>
          <a:noFill/>
          <a:ln>
            <a:noFill/>
          </a:ln>
          <a:effectLst>
            <a:outerShdw blurRad="85725" rotWithShape="0" algn="bl">
              <a:srgbClr val="000000">
                <a:alpha val="3000"/>
              </a:srgbClr>
            </a:outerShdw>
          </a:effectLst>
        </p:spPr>
      </p:pic>
      <p:sp>
        <p:nvSpPr>
          <p:cNvPr id="655" name="Google Shape;655;p79"/>
          <p:cNvSpPr txBox="1"/>
          <p:nvPr>
            <p:ph type="title"/>
          </p:nvPr>
        </p:nvSpPr>
        <p:spPr>
          <a:xfrm>
            <a:off x="140479" y="960359"/>
            <a:ext cx="404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Q. champion diversity impact on success in regular season vs. playoffs</a:t>
            </a:r>
            <a:endParaRPr sz="2300"/>
          </a:p>
          <a:p>
            <a:pPr indent="0" lvl="0" marL="0" rtl="0" algn="l">
              <a:spcBef>
                <a:spcPts val="0"/>
              </a:spcBef>
              <a:spcAft>
                <a:spcPts val="0"/>
              </a:spcAft>
              <a:buNone/>
            </a:pPr>
            <a:r>
              <a:t/>
            </a:r>
            <a:endParaRPr sz="2300"/>
          </a:p>
        </p:txBody>
      </p:sp>
      <p:sp>
        <p:nvSpPr>
          <p:cNvPr id="656" name="Google Shape;656;p79"/>
          <p:cNvSpPr txBox="1"/>
          <p:nvPr/>
        </p:nvSpPr>
        <p:spPr>
          <a:xfrm>
            <a:off x="4995050" y="3521518"/>
            <a:ext cx="3486600" cy="1447800"/>
          </a:xfrm>
          <a:prstGeom prst="rect">
            <a:avLst/>
          </a:prstGeom>
          <a:noFill/>
          <a:ln>
            <a:noFill/>
          </a:ln>
        </p:spPr>
        <p:txBody>
          <a:bodyPr anchorCtr="0" anchor="t" bIns="91425" lIns="91425" spcFirstLastPara="1" rIns="91425" wrap="square" tIns="91425">
            <a:noAutofit/>
          </a:bodyPr>
          <a:lstStyle/>
          <a:p>
            <a:pPr indent="-317500" lvl="0" marL="457200" rtl="0" algn="l">
              <a:lnSpc>
                <a:spcPct val="80000"/>
              </a:lnSpc>
              <a:spcBef>
                <a:spcPts val="0"/>
              </a:spcBef>
              <a:spcAft>
                <a:spcPts val="0"/>
              </a:spcAft>
              <a:buClr>
                <a:schemeClr val="dk1"/>
              </a:buClr>
              <a:buSzPts val="1400"/>
              <a:buFont typeface="Overpass"/>
              <a:buChar char="●"/>
            </a:pPr>
            <a:r>
              <a:rPr b="1" lang="en">
                <a:solidFill>
                  <a:schemeClr val="dk1"/>
                </a:solidFill>
                <a:latin typeface="Overpass"/>
                <a:ea typeface="Overpass"/>
                <a:cs typeface="Overpass"/>
                <a:sym typeface="Overpass"/>
              </a:rPr>
              <a:t>Regular Season:</a:t>
            </a:r>
            <a:r>
              <a:rPr lang="en">
                <a:solidFill>
                  <a:schemeClr val="dk1"/>
                </a:solidFill>
                <a:latin typeface="Overpass"/>
                <a:ea typeface="Overpass"/>
                <a:cs typeface="Overpass"/>
                <a:sym typeface="Overpass"/>
              </a:rPr>
              <a:t> Favors steady, known meta picks to reduce variance and risk.</a:t>
            </a:r>
            <a:endParaRPr>
              <a:solidFill>
                <a:schemeClr val="dk1"/>
              </a:solidFill>
              <a:latin typeface="Overpass"/>
              <a:ea typeface="Overpass"/>
              <a:cs typeface="Overpass"/>
              <a:sym typeface="Overpass"/>
            </a:endParaRPr>
          </a:p>
          <a:p>
            <a:pPr indent="0" lvl="0" marL="457200" rtl="0" algn="l">
              <a:lnSpc>
                <a:spcPct val="80000"/>
              </a:lnSpc>
              <a:spcBef>
                <a:spcPts val="0"/>
              </a:spcBef>
              <a:spcAft>
                <a:spcPts val="0"/>
              </a:spcAft>
              <a:buNone/>
            </a:pPr>
            <a:r>
              <a:t/>
            </a:r>
            <a:endParaRPr>
              <a:solidFill>
                <a:schemeClr val="dk1"/>
              </a:solidFill>
              <a:latin typeface="Overpass"/>
              <a:ea typeface="Overpass"/>
              <a:cs typeface="Overpass"/>
              <a:sym typeface="Overpass"/>
            </a:endParaRPr>
          </a:p>
          <a:p>
            <a:pPr indent="-317500" lvl="0" marL="457200" rtl="0" algn="l">
              <a:lnSpc>
                <a:spcPct val="80000"/>
              </a:lnSpc>
              <a:spcBef>
                <a:spcPts val="0"/>
              </a:spcBef>
              <a:spcAft>
                <a:spcPts val="0"/>
              </a:spcAft>
              <a:buClr>
                <a:schemeClr val="dk1"/>
              </a:buClr>
              <a:buSzPts val="1400"/>
              <a:buFont typeface="Overpass"/>
              <a:buChar char="●"/>
            </a:pPr>
            <a:r>
              <a:rPr b="1" lang="en">
                <a:solidFill>
                  <a:schemeClr val="dk1"/>
                </a:solidFill>
                <a:latin typeface="Overpass"/>
                <a:ea typeface="Overpass"/>
                <a:cs typeface="Overpass"/>
                <a:sym typeface="Overpass"/>
              </a:rPr>
              <a:t>Playoffs:</a:t>
            </a:r>
            <a:r>
              <a:rPr lang="en">
                <a:solidFill>
                  <a:schemeClr val="dk1"/>
                </a:solidFill>
                <a:latin typeface="Overpass"/>
                <a:ea typeface="Overpass"/>
                <a:cs typeface="Overpass"/>
                <a:sym typeface="Overpass"/>
              </a:rPr>
              <a:t> A wider breadth of picks, with unpredictable pocket picks.</a:t>
            </a:r>
            <a:endParaRPr>
              <a:solidFill>
                <a:schemeClr val="dk1"/>
              </a:solidFill>
              <a:latin typeface="Overpass"/>
              <a:ea typeface="Overpass"/>
              <a:cs typeface="Overpass"/>
              <a:sym typeface="Overpass"/>
            </a:endParaRPr>
          </a:p>
        </p:txBody>
      </p:sp>
      <p:graphicFrame>
        <p:nvGraphicFramePr>
          <p:cNvPr id="657" name="Google Shape;657;p79"/>
          <p:cNvGraphicFramePr/>
          <p:nvPr/>
        </p:nvGraphicFramePr>
        <p:xfrm>
          <a:off x="4810250" y="1795764"/>
          <a:ext cx="3000000" cy="3000000"/>
        </p:xfrm>
        <a:graphic>
          <a:graphicData uri="http://schemas.openxmlformats.org/drawingml/2006/table">
            <a:tbl>
              <a:tblPr>
                <a:noFill/>
                <a:tableStyleId>{014D2CDE-09F7-497E-954F-D57EB5766C49}</a:tableStyleId>
              </a:tblPr>
              <a:tblGrid>
                <a:gridCol w="1249875"/>
                <a:gridCol w="1249875"/>
                <a:gridCol w="1249875"/>
              </a:tblGrid>
              <a:tr h="531775">
                <a:tc>
                  <a:txBody>
                    <a:bodyPr/>
                    <a:lstStyle/>
                    <a:p>
                      <a:pPr indent="0" lvl="0" marL="0" rtl="0" algn="ctr">
                        <a:spcBef>
                          <a:spcPts val="0"/>
                        </a:spcBef>
                        <a:spcAft>
                          <a:spcPts val="0"/>
                        </a:spcAft>
                        <a:buNone/>
                      </a:pPr>
                      <a:r>
                        <a:rPr b="1" lang="en" sz="1200">
                          <a:highlight>
                            <a:schemeClr val="dk2"/>
                          </a:highlight>
                        </a:rPr>
                        <a:t>Stage</a:t>
                      </a:r>
                      <a:endParaRPr b="1" sz="1200">
                        <a:highlight>
                          <a:schemeClr val="dk2"/>
                        </a:high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200">
                          <a:highlight>
                            <a:schemeClr val="dk2"/>
                          </a:highlight>
                        </a:rPr>
                        <a:t>corr_entropy</a:t>
                      </a:r>
                      <a:endParaRPr b="1" sz="1200">
                        <a:highlight>
                          <a:schemeClr val="dk2"/>
                        </a:high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200">
                          <a:highlight>
                            <a:schemeClr val="dk2"/>
                          </a:highlight>
                        </a:rPr>
                        <a:t>corr_unique</a:t>
                      </a:r>
                      <a:endParaRPr b="1" sz="1200">
                        <a:highlight>
                          <a:schemeClr val="dk2"/>
                        </a:high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531775">
                <a:tc>
                  <a:txBody>
                    <a:bodyPr/>
                    <a:lstStyle/>
                    <a:p>
                      <a:pPr indent="0" lvl="0" marL="0" rtl="0" algn="ctr">
                        <a:spcBef>
                          <a:spcPts val="0"/>
                        </a:spcBef>
                        <a:spcAft>
                          <a:spcPts val="0"/>
                        </a:spcAft>
                        <a:buNone/>
                      </a:pPr>
                      <a:r>
                        <a:rPr lang="en" sz="1200">
                          <a:highlight>
                            <a:schemeClr val="dk2"/>
                          </a:highlight>
                        </a:rPr>
                        <a:t>Regular</a:t>
                      </a:r>
                      <a:endParaRPr sz="1200">
                        <a:highlight>
                          <a:schemeClr val="dk2"/>
                        </a:high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1F1F1F"/>
                          </a:solidFill>
                          <a:highlight>
                            <a:schemeClr val="dk2"/>
                          </a:highlight>
                        </a:rPr>
                        <a:t>-0.064143</a:t>
                      </a:r>
                      <a:endParaRPr sz="1200">
                        <a:highlight>
                          <a:schemeClr val="dk2"/>
                        </a:high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tcPr>
                </a:tc>
                <a:tc>
                  <a:txBody>
                    <a:bodyPr/>
                    <a:lstStyle/>
                    <a:p>
                      <a:pPr indent="0" lvl="0" marL="0" rtl="0" algn="ctr">
                        <a:spcBef>
                          <a:spcPts val="0"/>
                        </a:spcBef>
                        <a:spcAft>
                          <a:spcPts val="0"/>
                        </a:spcAft>
                        <a:buNone/>
                      </a:pPr>
                      <a:r>
                        <a:rPr lang="en" sz="1200">
                          <a:solidFill>
                            <a:srgbClr val="1F1F1F"/>
                          </a:solidFill>
                          <a:highlight>
                            <a:schemeClr val="dk2"/>
                          </a:highlight>
                        </a:rPr>
                        <a:t>-0.036065</a:t>
                      </a:r>
                      <a:endParaRPr sz="1200">
                        <a:highlight>
                          <a:schemeClr val="dk2"/>
                        </a:high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tcPr>
                </a:tc>
              </a:tr>
              <a:tr h="531775">
                <a:tc>
                  <a:txBody>
                    <a:bodyPr/>
                    <a:lstStyle/>
                    <a:p>
                      <a:pPr indent="0" lvl="0" marL="0" rtl="0" algn="ctr">
                        <a:spcBef>
                          <a:spcPts val="0"/>
                        </a:spcBef>
                        <a:spcAft>
                          <a:spcPts val="0"/>
                        </a:spcAft>
                        <a:buNone/>
                      </a:pPr>
                      <a:r>
                        <a:rPr lang="en" sz="1200">
                          <a:highlight>
                            <a:schemeClr val="dk2"/>
                          </a:highlight>
                        </a:rPr>
                        <a:t>Playoffs</a:t>
                      </a:r>
                      <a:endParaRPr sz="1200">
                        <a:highlight>
                          <a:schemeClr val="dk2"/>
                        </a:highlight>
                      </a:endParaRPr>
                    </a:p>
                  </a:txBody>
                  <a:tcPr marT="91425" marB="91425" marR="91425" marL="91425">
                    <a:lnL cap="flat" cmpd="sng" w="9525">
                      <a:solidFill>
                        <a:schemeClr val="accent2"/>
                      </a:solidFill>
                      <a:prstDash val="solid"/>
                      <a:round/>
                      <a:headEnd len="sm" w="sm" type="none"/>
                      <a:tailEnd len="sm" w="sm" type="none"/>
                    </a:lnL>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1F1F1F"/>
                          </a:solidFill>
                          <a:highlight>
                            <a:schemeClr val="dk2"/>
                          </a:highlight>
                        </a:rPr>
                        <a:t>0.579985</a:t>
                      </a:r>
                      <a:endParaRPr sz="1200">
                        <a:solidFill>
                          <a:srgbClr val="1F1F1F"/>
                        </a:solidFill>
                        <a:highlight>
                          <a:schemeClr val="dk2"/>
                        </a:highlight>
                      </a:endParaRPr>
                    </a:p>
                  </a:txBody>
                  <a:tcPr marT="66675" marB="66675" marR="66675" marL="66675"/>
                </a:tc>
                <a:tc>
                  <a:txBody>
                    <a:bodyPr/>
                    <a:lstStyle/>
                    <a:p>
                      <a:pPr indent="0" lvl="0" marL="0" rtl="0" algn="ctr">
                        <a:spcBef>
                          <a:spcPts val="0"/>
                        </a:spcBef>
                        <a:spcAft>
                          <a:spcPts val="0"/>
                        </a:spcAft>
                        <a:buNone/>
                      </a:pPr>
                      <a:r>
                        <a:rPr lang="en" sz="1200">
                          <a:highlight>
                            <a:schemeClr val="dk2"/>
                          </a:highlight>
                        </a:rPr>
                        <a:t>0.580548</a:t>
                      </a:r>
                      <a:endParaRPr sz="1200">
                        <a:highlight>
                          <a:schemeClr val="dk2"/>
                        </a:highlight>
                      </a:endParaRPr>
                    </a:p>
                  </a:txBody>
                  <a:tcPr marT="66675" marB="66675" marR="66675" marL="66675"/>
                </a:tc>
              </a:tr>
            </a:tbl>
          </a:graphicData>
        </a:graphic>
      </p:graphicFrame>
      <p:pic>
        <p:nvPicPr>
          <p:cNvPr id="658" name="Google Shape;658;p79" title="Gemini_Generated_Image_g7hs06g7hs06g7hs.png"/>
          <p:cNvPicPr preferRelativeResize="0"/>
          <p:nvPr/>
        </p:nvPicPr>
        <p:blipFill rotWithShape="1">
          <a:blip r:embed="rId4">
            <a:alphaModFix/>
          </a:blip>
          <a:srcRect b="8921" l="0" r="0" t="13834"/>
          <a:stretch/>
        </p:blipFill>
        <p:spPr>
          <a:xfrm>
            <a:off x="4914325" y="361900"/>
            <a:ext cx="3541473" cy="1352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2" name="Shape 662"/>
        <p:cNvGrpSpPr/>
        <p:nvPr/>
      </p:nvGrpSpPr>
      <p:grpSpPr>
        <a:xfrm>
          <a:off x="0" y="0"/>
          <a:ext cx="0" cy="0"/>
          <a:chOff x="0" y="0"/>
          <a:chExt cx="0" cy="0"/>
        </a:xfrm>
      </p:grpSpPr>
      <p:sp>
        <p:nvSpPr>
          <p:cNvPr id="663" name="Google Shape;663;p80"/>
          <p:cNvSpPr txBox="1"/>
          <p:nvPr>
            <p:ph type="title"/>
          </p:nvPr>
        </p:nvSpPr>
        <p:spPr>
          <a:xfrm>
            <a:off x="357117" y="951796"/>
            <a:ext cx="3834000" cy="9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Q.</a:t>
            </a:r>
            <a:r>
              <a:rPr lang="en" sz="2300"/>
              <a:t> W</a:t>
            </a:r>
            <a:r>
              <a:rPr lang="en" sz="2300"/>
              <a:t>hat Are The Top 5 Metrics Most Strongly Correlated With Winning?</a:t>
            </a:r>
            <a:endParaRPr sz="2300"/>
          </a:p>
        </p:txBody>
      </p:sp>
      <p:sp>
        <p:nvSpPr>
          <p:cNvPr id="664" name="Google Shape;664;p80"/>
          <p:cNvSpPr txBox="1"/>
          <p:nvPr>
            <p:ph idx="1" type="subTitle"/>
          </p:nvPr>
        </p:nvSpPr>
        <p:spPr>
          <a:xfrm>
            <a:off x="4572000" y="799950"/>
            <a:ext cx="3566700" cy="11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5" name="Google Shape;665;p80"/>
          <p:cNvPicPr preferRelativeResize="0"/>
          <p:nvPr/>
        </p:nvPicPr>
        <p:blipFill rotWithShape="1">
          <a:blip r:embed="rId3">
            <a:alphaModFix/>
          </a:blip>
          <a:srcRect b="0" l="0" r="36568" t="0"/>
          <a:stretch/>
        </p:blipFill>
        <p:spPr>
          <a:xfrm>
            <a:off x="4572000" y="799955"/>
            <a:ext cx="4157326" cy="1358100"/>
          </a:xfrm>
          <a:prstGeom prst="rect">
            <a:avLst/>
          </a:prstGeom>
          <a:noFill/>
          <a:ln>
            <a:noFill/>
          </a:ln>
        </p:spPr>
      </p:pic>
      <p:pic>
        <p:nvPicPr>
          <p:cNvPr id="666" name="Google Shape;666;p80"/>
          <p:cNvPicPr preferRelativeResize="0"/>
          <p:nvPr/>
        </p:nvPicPr>
        <p:blipFill rotWithShape="1">
          <a:blip r:embed="rId4">
            <a:alphaModFix/>
          </a:blip>
          <a:srcRect b="0" l="0" r="0" t="16833"/>
          <a:stretch/>
        </p:blipFill>
        <p:spPr>
          <a:xfrm>
            <a:off x="321392" y="2756100"/>
            <a:ext cx="8484626" cy="2113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3"/>
          <p:cNvSpPr txBox="1"/>
          <p:nvPr/>
        </p:nvSpPr>
        <p:spPr>
          <a:xfrm>
            <a:off x="6955085" y="4098939"/>
            <a:ext cx="2121900" cy="47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Overpass Light"/>
                <a:ea typeface="Overpass Light"/>
                <a:cs typeface="Overpass Light"/>
                <a:sym typeface="Overpass Light"/>
              </a:rPr>
              <a:t>Challenges</a:t>
            </a:r>
            <a:endParaRPr>
              <a:solidFill>
                <a:schemeClr val="dk1"/>
              </a:solidFill>
              <a:latin typeface="Overpass Light"/>
              <a:ea typeface="Overpass Light"/>
              <a:cs typeface="Overpass Light"/>
              <a:sym typeface="Overpass Light"/>
            </a:endParaRPr>
          </a:p>
          <a:p>
            <a:pPr indent="0" lvl="0" marL="0" rtl="0" algn="ctr">
              <a:lnSpc>
                <a:spcPct val="115000"/>
              </a:lnSpc>
              <a:spcBef>
                <a:spcPts val="0"/>
              </a:spcBef>
              <a:spcAft>
                <a:spcPts val="0"/>
              </a:spcAft>
              <a:buNone/>
            </a:pPr>
            <a:r>
              <a:rPr lang="en">
                <a:solidFill>
                  <a:schemeClr val="dk1"/>
                </a:solidFill>
                <a:latin typeface="Overpass Light"/>
                <a:ea typeface="Overpass Light"/>
                <a:cs typeface="Overpass Light"/>
                <a:sym typeface="Overpass Light"/>
              </a:rPr>
              <a:t>Recommendation</a:t>
            </a:r>
            <a:endParaRPr>
              <a:solidFill>
                <a:schemeClr val="dk1"/>
              </a:solidFill>
              <a:latin typeface="Overpass Light"/>
              <a:ea typeface="Overpass Light"/>
              <a:cs typeface="Overpass Light"/>
              <a:sym typeface="Overpass Light"/>
            </a:endParaRPr>
          </a:p>
          <a:p>
            <a:pPr indent="0" lvl="0" marL="0" rtl="0" algn="ctr">
              <a:lnSpc>
                <a:spcPct val="115000"/>
              </a:lnSpc>
              <a:spcBef>
                <a:spcPts val="0"/>
              </a:spcBef>
              <a:spcAft>
                <a:spcPts val="0"/>
              </a:spcAft>
              <a:buNone/>
            </a:pPr>
            <a:r>
              <a:rPr lang="en">
                <a:solidFill>
                  <a:schemeClr val="dk1"/>
                </a:solidFill>
                <a:latin typeface="Overpass Light"/>
                <a:ea typeface="Overpass Light"/>
                <a:cs typeface="Overpass Light"/>
                <a:sym typeface="Overpass Light"/>
              </a:rPr>
              <a:t>Next Steps</a:t>
            </a:r>
            <a:endParaRPr>
              <a:solidFill>
                <a:schemeClr val="dk1"/>
              </a:solidFill>
              <a:latin typeface="Overpass Light"/>
              <a:ea typeface="Overpass Light"/>
              <a:cs typeface="Overpass Light"/>
              <a:sym typeface="Overpass Light"/>
            </a:endParaRPr>
          </a:p>
          <a:p>
            <a:pPr indent="0" lvl="0" marL="0" rtl="0" algn="l">
              <a:spcBef>
                <a:spcPts val="0"/>
              </a:spcBef>
              <a:spcAft>
                <a:spcPts val="0"/>
              </a:spcAft>
              <a:buNone/>
            </a:pPr>
            <a:r>
              <a:t/>
            </a:r>
            <a:endParaRPr>
              <a:solidFill>
                <a:schemeClr val="dk1"/>
              </a:solidFill>
              <a:latin typeface="Overpass Light"/>
              <a:ea typeface="Overpass Light"/>
              <a:cs typeface="Overpass Light"/>
              <a:sym typeface="Overpass Light"/>
            </a:endParaRPr>
          </a:p>
        </p:txBody>
      </p:sp>
      <p:sp>
        <p:nvSpPr>
          <p:cNvPr id="462" name="Google Shape;462;p63"/>
          <p:cNvSpPr/>
          <p:nvPr/>
        </p:nvSpPr>
        <p:spPr>
          <a:xfrm>
            <a:off x="0" y="1449270"/>
            <a:ext cx="6634500" cy="460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3"/>
          <p:cNvSpPr/>
          <p:nvPr/>
        </p:nvSpPr>
        <p:spPr>
          <a:xfrm>
            <a:off x="2087225" y="3245575"/>
            <a:ext cx="7056900" cy="460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3"/>
          <p:cNvSpPr txBox="1"/>
          <p:nvPr>
            <p:ph type="title"/>
          </p:nvPr>
        </p:nvSpPr>
        <p:spPr>
          <a:xfrm>
            <a:off x="625275" y="477563"/>
            <a:ext cx="3852000" cy="72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cxnSp>
        <p:nvCxnSpPr>
          <p:cNvPr id="465" name="Google Shape;465;p63"/>
          <p:cNvCxnSpPr/>
          <p:nvPr/>
        </p:nvCxnSpPr>
        <p:spPr>
          <a:xfrm>
            <a:off x="115500" y="1474770"/>
            <a:ext cx="0" cy="444900"/>
          </a:xfrm>
          <a:prstGeom prst="straightConnector1">
            <a:avLst/>
          </a:prstGeom>
          <a:noFill/>
          <a:ln cap="flat" cmpd="sng" w="19050">
            <a:solidFill>
              <a:schemeClr val="lt1"/>
            </a:solidFill>
            <a:prstDash val="solid"/>
            <a:round/>
            <a:headEnd len="med" w="med" type="none"/>
            <a:tailEnd len="med" w="med" type="none"/>
          </a:ln>
        </p:spPr>
      </p:cxnSp>
      <p:cxnSp>
        <p:nvCxnSpPr>
          <p:cNvPr id="466" name="Google Shape;466;p63"/>
          <p:cNvCxnSpPr/>
          <p:nvPr/>
        </p:nvCxnSpPr>
        <p:spPr>
          <a:xfrm>
            <a:off x="9010660" y="3253225"/>
            <a:ext cx="0" cy="444900"/>
          </a:xfrm>
          <a:prstGeom prst="straightConnector1">
            <a:avLst/>
          </a:prstGeom>
          <a:noFill/>
          <a:ln cap="flat" cmpd="sng" w="19050">
            <a:solidFill>
              <a:schemeClr val="lt1"/>
            </a:solidFill>
            <a:prstDash val="solid"/>
            <a:round/>
            <a:headEnd len="med" w="med" type="none"/>
            <a:tailEnd len="med" w="med" type="none"/>
          </a:ln>
        </p:spPr>
      </p:cxnSp>
      <p:sp>
        <p:nvSpPr>
          <p:cNvPr id="467" name="Google Shape;467;p63"/>
          <p:cNvSpPr txBox="1"/>
          <p:nvPr>
            <p:ph idx="2" type="title"/>
          </p:nvPr>
        </p:nvSpPr>
        <p:spPr>
          <a:xfrm>
            <a:off x="701319" y="1457808"/>
            <a:ext cx="966000" cy="47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68" name="Google Shape;468;p63"/>
          <p:cNvSpPr txBox="1"/>
          <p:nvPr>
            <p:ph idx="1" type="subTitle"/>
          </p:nvPr>
        </p:nvSpPr>
        <p:spPr>
          <a:xfrm>
            <a:off x="247119" y="2019495"/>
            <a:ext cx="1874400" cy="2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Overview</a:t>
            </a:r>
            <a:endParaRPr sz="2000"/>
          </a:p>
        </p:txBody>
      </p:sp>
      <p:sp>
        <p:nvSpPr>
          <p:cNvPr id="469" name="Google Shape;469;p63"/>
          <p:cNvSpPr txBox="1"/>
          <p:nvPr>
            <p:ph idx="3" type="subTitle"/>
          </p:nvPr>
        </p:nvSpPr>
        <p:spPr>
          <a:xfrm>
            <a:off x="123369" y="2474293"/>
            <a:ext cx="2121900" cy="47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Overview</a:t>
            </a:r>
            <a:endParaRPr/>
          </a:p>
          <a:p>
            <a:pPr indent="0" lvl="0" marL="0" rtl="0" algn="ctr">
              <a:spcBef>
                <a:spcPts val="0"/>
              </a:spcBef>
              <a:spcAft>
                <a:spcPts val="0"/>
              </a:spcAft>
              <a:buNone/>
            </a:pPr>
            <a:r>
              <a:rPr lang="en"/>
              <a:t>Problem Statement</a:t>
            </a:r>
            <a:endParaRPr/>
          </a:p>
          <a:p>
            <a:pPr indent="0" lvl="0" marL="0" rtl="0" algn="ctr">
              <a:spcBef>
                <a:spcPts val="0"/>
              </a:spcBef>
              <a:spcAft>
                <a:spcPts val="0"/>
              </a:spcAft>
              <a:buNone/>
            </a:pPr>
            <a:r>
              <a:rPr lang="en"/>
              <a:t>Motivation</a:t>
            </a:r>
            <a:endParaRPr/>
          </a:p>
        </p:txBody>
      </p:sp>
      <p:sp>
        <p:nvSpPr>
          <p:cNvPr id="470" name="Google Shape;470;p63"/>
          <p:cNvSpPr txBox="1"/>
          <p:nvPr>
            <p:ph idx="4" type="title"/>
          </p:nvPr>
        </p:nvSpPr>
        <p:spPr>
          <a:xfrm>
            <a:off x="2898217" y="1457808"/>
            <a:ext cx="966000" cy="47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71" name="Google Shape;471;p63"/>
          <p:cNvSpPr txBox="1"/>
          <p:nvPr>
            <p:ph idx="7" type="title"/>
          </p:nvPr>
        </p:nvSpPr>
        <p:spPr>
          <a:xfrm>
            <a:off x="5291417" y="1457808"/>
            <a:ext cx="966000" cy="47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72" name="Google Shape;472;p63"/>
          <p:cNvSpPr txBox="1"/>
          <p:nvPr>
            <p:ph idx="8" type="subTitle"/>
          </p:nvPr>
        </p:nvSpPr>
        <p:spPr>
          <a:xfrm>
            <a:off x="4838567" y="2052142"/>
            <a:ext cx="1871700" cy="2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Analysis Part I</a:t>
            </a:r>
            <a:endParaRPr sz="2000"/>
          </a:p>
        </p:txBody>
      </p:sp>
      <p:sp>
        <p:nvSpPr>
          <p:cNvPr id="473" name="Google Shape;473;p63"/>
          <p:cNvSpPr txBox="1"/>
          <p:nvPr>
            <p:ph idx="9" type="subTitle"/>
          </p:nvPr>
        </p:nvSpPr>
        <p:spPr>
          <a:xfrm>
            <a:off x="4640867" y="2290429"/>
            <a:ext cx="2267100" cy="47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Player Focused Analysis</a:t>
            </a:r>
            <a:endParaRPr/>
          </a:p>
        </p:txBody>
      </p:sp>
      <p:sp>
        <p:nvSpPr>
          <p:cNvPr id="474" name="Google Shape;474;p63"/>
          <p:cNvSpPr txBox="1"/>
          <p:nvPr>
            <p:ph idx="13" type="title"/>
          </p:nvPr>
        </p:nvSpPr>
        <p:spPr>
          <a:xfrm>
            <a:off x="5056385" y="3241327"/>
            <a:ext cx="9660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475" name="Google Shape;475;p63"/>
          <p:cNvSpPr txBox="1"/>
          <p:nvPr>
            <p:ph idx="14" type="subTitle"/>
          </p:nvPr>
        </p:nvSpPr>
        <p:spPr>
          <a:xfrm>
            <a:off x="4602185" y="3830925"/>
            <a:ext cx="1874400" cy="28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Analysis III</a:t>
            </a:r>
            <a:endParaRPr sz="2000"/>
          </a:p>
        </p:txBody>
      </p:sp>
      <p:sp>
        <p:nvSpPr>
          <p:cNvPr id="476" name="Google Shape;476;p63"/>
          <p:cNvSpPr txBox="1"/>
          <p:nvPr>
            <p:ph idx="15" type="subTitle"/>
          </p:nvPr>
        </p:nvSpPr>
        <p:spPr>
          <a:xfrm>
            <a:off x="4478435" y="4149676"/>
            <a:ext cx="21219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Ultimate Winning Formula</a:t>
            </a:r>
            <a:endParaRPr/>
          </a:p>
        </p:txBody>
      </p:sp>
      <p:sp>
        <p:nvSpPr>
          <p:cNvPr id="477" name="Google Shape;477;p63"/>
          <p:cNvSpPr txBox="1"/>
          <p:nvPr>
            <p:ph idx="16" type="title"/>
          </p:nvPr>
        </p:nvSpPr>
        <p:spPr>
          <a:xfrm>
            <a:off x="7533045" y="3241327"/>
            <a:ext cx="9660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478" name="Google Shape;478;p63"/>
          <p:cNvSpPr txBox="1"/>
          <p:nvPr>
            <p:ph idx="17" type="subTitle"/>
          </p:nvPr>
        </p:nvSpPr>
        <p:spPr>
          <a:xfrm>
            <a:off x="7080185" y="3830925"/>
            <a:ext cx="1871700" cy="2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Conclusion</a:t>
            </a:r>
            <a:endParaRPr b="0" sz="2000"/>
          </a:p>
        </p:txBody>
      </p:sp>
      <p:sp>
        <p:nvSpPr>
          <p:cNvPr id="479" name="Google Shape;479;p63"/>
          <p:cNvSpPr txBox="1"/>
          <p:nvPr>
            <p:ph idx="13" type="title"/>
          </p:nvPr>
        </p:nvSpPr>
        <p:spPr>
          <a:xfrm>
            <a:off x="2683719" y="3236122"/>
            <a:ext cx="9660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80" name="Google Shape;480;p63"/>
          <p:cNvSpPr txBox="1"/>
          <p:nvPr>
            <p:ph idx="14" type="subTitle"/>
          </p:nvPr>
        </p:nvSpPr>
        <p:spPr>
          <a:xfrm>
            <a:off x="2229519" y="3825719"/>
            <a:ext cx="1874400" cy="28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Analysis Part II</a:t>
            </a:r>
            <a:endParaRPr sz="2000"/>
          </a:p>
        </p:txBody>
      </p:sp>
      <p:sp>
        <p:nvSpPr>
          <p:cNvPr id="481" name="Google Shape;481;p63"/>
          <p:cNvSpPr txBox="1"/>
          <p:nvPr>
            <p:ph idx="15" type="subTitle"/>
          </p:nvPr>
        </p:nvSpPr>
        <p:spPr>
          <a:xfrm>
            <a:off x="2105769" y="4153802"/>
            <a:ext cx="21219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Team/Region Focused Analysis</a:t>
            </a:r>
            <a:endParaRPr/>
          </a:p>
        </p:txBody>
      </p:sp>
      <p:sp>
        <p:nvSpPr>
          <p:cNvPr id="482" name="Google Shape;482;p63"/>
          <p:cNvSpPr txBox="1"/>
          <p:nvPr>
            <p:ph idx="1" type="subTitle"/>
          </p:nvPr>
        </p:nvSpPr>
        <p:spPr>
          <a:xfrm>
            <a:off x="2444001" y="2019495"/>
            <a:ext cx="1874400" cy="2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Data</a:t>
            </a:r>
            <a:endParaRPr sz="2000"/>
          </a:p>
        </p:txBody>
      </p:sp>
      <p:sp>
        <p:nvSpPr>
          <p:cNvPr id="483" name="Google Shape;483;p63"/>
          <p:cNvSpPr txBox="1"/>
          <p:nvPr>
            <p:ph idx="3" type="subTitle"/>
          </p:nvPr>
        </p:nvSpPr>
        <p:spPr>
          <a:xfrm>
            <a:off x="2320251" y="2377396"/>
            <a:ext cx="2121900" cy="47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Sources</a:t>
            </a:r>
            <a:endParaRPr/>
          </a:p>
          <a:p>
            <a:pPr indent="0" lvl="0" marL="0" rtl="0" algn="ctr">
              <a:spcBef>
                <a:spcPts val="0"/>
              </a:spcBef>
              <a:spcAft>
                <a:spcPts val="0"/>
              </a:spcAft>
              <a:buNone/>
            </a:pPr>
            <a:r>
              <a:rPr lang="en"/>
              <a:t>Cleaning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0" name="Shape 670"/>
        <p:cNvGrpSpPr/>
        <p:nvPr/>
      </p:nvGrpSpPr>
      <p:grpSpPr>
        <a:xfrm>
          <a:off x="0" y="0"/>
          <a:ext cx="0" cy="0"/>
          <a:chOff x="0" y="0"/>
          <a:chExt cx="0" cy="0"/>
        </a:xfrm>
      </p:grpSpPr>
      <p:sp>
        <p:nvSpPr>
          <p:cNvPr id="671" name="Google Shape;671;p81"/>
          <p:cNvSpPr txBox="1"/>
          <p:nvPr>
            <p:ph type="title"/>
          </p:nvPr>
        </p:nvSpPr>
        <p:spPr>
          <a:xfrm>
            <a:off x="351373" y="962123"/>
            <a:ext cx="383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Q. what is the impact of securing 3+ dragons? </a:t>
            </a:r>
            <a:endParaRPr sz="2300"/>
          </a:p>
        </p:txBody>
      </p:sp>
      <p:pic>
        <p:nvPicPr>
          <p:cNvPr id="672" name="Google Shape;672;p81" title="Screenshot 2025-12-08 at 10.47.10 PM.png"/>
          <p:cNvPicPr preferRelativeResize="0"/>
          <p:nvPr/>
        </p:nvPicPr>
        <p:blipFill>
          <a:blip r:embed="rId3">
            <a:alphaModFix/>
          </a:blip>
          <a:stretch>
            <a:fillRect/>
          </a:stretch>
        </p:blipFill>
        <p:spPr>
          <a:xfrm>
            <a:off x="4818525" y="886575"/>
            <a:ext cx="3899950" cy="3747875"/>
          </a:xfrm>
          <a:prstGeom prst="rect">
            <a:avLst/>
          </a:prstGeom>
          <a:noFill/>
          <a:ln>
            <a:noFill/>
          </a:ln>
        </p:spPr>
      </p:pic>
      <p:pic>
        <p:nvPicPr>
          <p:cNvPr id="673" name="Google Shape;673;p81" title="elder-dragon-lvl-1-2-artworks-legends-of-runeterra-v0-tt3dzw6ijb3c1.jpg"/>
          <p:cNvPicPr preferRelativeResize="0"/>
          <p:nvPr/>
        </p:nvPicPr>
        <p:blipFill rotWithShape="1">
          <a:blip r:embed="rId4">
            <a:alphaModFix amt="94000"/>
          </a:blip>
          <a:srcRect b="0" l="0" r="13666" t="0"/>
          <a:stretch/>
        </p:blipFill>
        <p:spPr>
          <a:xfrm>
            <a:off x="109200" y="1975225"/>
            <a:ext cx="4002000" cy="3057574"/>
          </a:xfrm>
          <a:prstGeom prst="rect">
            <a:avLst/>
          </a:prstGeom>
          <a:noFill/>
          <a:ln>
            <a:noFill/>
          </a:ln>
          <a:effectLst>
            <a:outerShdw blurRad="557213" rotWithShape="0" algn="bl" dir="9540000" dist="419100">
              <a:srgbClr val="000000">
                <a:alpha val="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2"/>
          <p:cNvSpPr txBox="1"/>
          <p:nvPr>
            <p:ph type="title"/>
          </p:nvPr>
        </p:nvSpPr>
        <p:spPr>
          <a:xfrm>
            <a:off x="4454300" y="961363"/>
            <a:ext cx="1663200" cy="93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0</a:t>
            </a:r>
            <a:r>
              <a:rPr lang="en"/>
              <a:t>6</a:t>
            </a:r>
            <a:endParaRPr b="1"/>
          </a:p>
        </p:txBody>
      </p:sp>
      <p:sp>
        <p:nvSpPr>
          <p:cNvPr id="679" name="Google Shape;679;p82"/>
          <p:cNvSpPr txBox="1"/>
          <p:nvPr>
            <p:ph idx="2" type="title"/>
          </p:nvPr>
        </p:nvSpPr>
        <p:spPr>
          <a:xfrm>
            <a:off x="4172250" y="1954950"/>
            <a:ext cx="4871700" cy="123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pic>
        <p:nvPicPr>
          <p:cNvPr id="680" name="Google Shape;680;p82"/>
          <p:cNvPicPr preferRelativeResize="0"/>
          <p:nvPr/>
        </p:nvPicPr>
        <p:blipFill rotWithShape="1">
          <a:blip r:embed="rId3">
            <a:alphaModFix amt="82000"/>
          </a:blip>
          <a:srcRect b="0" l="0" r="0" t="0"/>
          <a:stretch/>
        </p:blipFill>
        <p:spPr>
          <a:xfrm rot="-3048492">
            <a:off x="1430691" y="1409486"/>
            <a:ext cx="3749031" cy="1076910"/>
          </a:xfrm>
          <a:prstGeom prst="rect">
            <a:avLst/>
          </a:prstGeom>
          <a:noFill/>
          <a:ln>
            <a:noFill/>
          </a:ln>
        </p:spPr>
      </p:pic>
      <p:sp>
        <p:nvSpPr>
          <p:cNvPr id="681" name="Google Shape;681;p82"/>
          <p:cNvSpPr/>
          <p:nvPr/>
        </p:nvSpPr>
        <p:spPr>
          <a:xfrm flipH="1">
            <a:off x="-11487" y="2891872"/>
            <a:ext cx="2700029" cy="2543348"/>
          </a:xfrm>
          <a:custGeom>
            <a:rect b="b" l="l" r="r" t="t"/>
            <a:pathLst>
              <a:path extrusionOk="0" h="102122" w="108424">
                <a:moveTo>
                  <a:pt x="42748" y="68040"/>
                </a:moveTo>
                <a:cubicBezTo>
                  <a:pt x="43412" y="68371"/>
                  <a:pt x="44158" y="68579"/>
                  <a:pt x="44863" y="68703"/>
                </a:cubicBezTo>
                <a:lnTo>
                  <a:pt x="44987" y="69200"/>
                </a:lnTo>
                <a:cubicBezTo>
                  <a:pt x="44407" y="69283"/>
                  <a:pt x="43785" y="69408"/>
                  <a:pt x="43121" y="69532"/>
                </a:cubicBezTo>
                <a:cubicBezTo>
                  <a:pt x="42997" y="69532"/>
                  <a:pt x="42914" y="69615"/>
                  <a:pt x="42748" y="69615"/>
                </a:cubicBezTo>
                <a:cubicBezTo>
                  <a:pt x="42624" y="69325"/>
                  <a:pt x="42582" y="69076"/>
                  <a:pt x="42499" y="68827"/>
                </a:cubicBezTo>
                <a:lnTo>
                  <a:pt x="42748" y="68040"/>
                </a:lnTo>
                <a:close/>
                <a:moveTo>
                  <a:pt x="42292" y="69449"/>
                </a:moveTo>
                <a:lnTo>
                  <a:pt x="42582" y="69615"/>
                </a:lnTo>
                <a:cubicBezTo>
                  <a:pt x="42499" y="69615"/>
                  <a:pt x="42334" y="69657"/>
                  <a:pt x="42209" y="69657"/>
                </a:cubicBezTo>
                <a:lnTo>
                  <a:pt x="42292" y="69449"/>
                </a:lnTo>
                <a:close/>
                <a:moveTo>
                  <a:pt x="58255" y="68205"/>
                </a:moveTo>
                <a:lnTo>
                  <a:pt x="58255" y="68205"/>
                </a:lnTo>
                <a:cubicBezTo>
                  <a:pt x="58918" y="68413"/>
                  <a:pt x="59623" y="68661"/>
                  <a:pt x="60452" y="68993"/>
                </a:cubicBezTo>
                <a:lnTo>
                  <a:pt x="59789" y="69242"/>
                </a:lnTo>
                <a:lnTo>
                  <a:pt x="58379" y="69698"/>
                </a:lnTo>
                <a:cubicBezTo>
                  <a:pt x="58338" y="69159"/>
                  <a:pt x="58296" y="68703"/>
                  <a:pt x="58255" y="68205"/>
                </a:cubicBezTo>
                <a:close/>
                <a:moveTo>
                  <a:pt x="52948" y="69200"/>
                </a:moveTo>
                <a:cubicBezTo>
                  <a:pt x="54565" y="69325"/>
                  <a:pt x="56182" y="69615"/>
                  <a:pt x="57757" y="69947"/>
                </a:cubicBezTo>
                <a:cubicBezTo>
                  <a:pt x="57674" y="69947"/>
                  <a:pt x="57509" y="70030"/>
                  <a:pt x="57301" y="70071"/>
                </a:cubicBezTo>
                <a:cubicBezTo>
                  <a:pt x="56804" y="70237"/>
                  <a:pt x="56223" y="70361"/>
                  <a:pt x="55684" y="70486"/>
                </a:cubicBezTo>
                <a:cubicBezTo>
                  <a:pt x="54855" y="70693"/>
                  <a:pt x="54026" y="70859"/>
                  <a:pt x="53197" y="70983"/>
                </a:cubicBezTo>
                <a:cubicBezTo>
                  <a:pt x="52906" y="71066"/>
                  <a:pt x="52575" y="71108"/>
                  <a:pt x="52326" y="71149"/>
                </a:cubicBezTo>
                <a:lnTo>
                  <a:pt x="52948" y="69200"/>
                </a:lnTo>
                <a:close/>
                <a:moveTo>
                  <a:pt x="74733" y="87622"/>
                </a:moveTo>
                <a:cubicBezTo>
                  <a:pt x="74731" y="87622"/>
                  <a:pt x="74726" y="87629"/>
                  <a:pt x="74715" y="87651"/>
                </a:cubicBezTo>
                <a:cubicBezTo>
                  <a:pt x="74715" y="87657"/>
                  <a:pt x="74716" y="87660"/>
                  <a:pt x="74718" y="87660"/>
                </a:cubicBezTo>
                <a:cubicBezTo>
                  <a:pt x="74723" y="87660"/>
                  <a:pt x="74737" y="87622"/>
                  <a:pt x="74733" y="87622"/>
                </a:cubicBezTo>
                <a:close/>
                <a:moveTo>
                  <a:pt x="74719" y="87756"/>
                </a:moveTo>
                <a:cubicBezTo>
                  <a:pt x="74717" y="87761"/>
                  <a:pt x="74715" y="87768"/>
                  <a:pt x="74715" y="87776"/>
                </a:cubicBezTo>
                <a:lnTo>
                  <a:pt x="74719" y="87756"/>
                </a:lnTo>
                <a:close/>
                <a:moveTo>
                  <a:pt x="4434" y="0"/>
                </a:moveTo>
                <a:cubicBezTo>
                  <a:pt x="4182" y="0"/>
                  <a:pt x="3912" y="158"/>
                  <a:pt x="3815" y="415"/>
                </a:cubicBezTo>
                <a:lnTo>
                  <a:pt x="2903" y="2985"/>
                </a:lnTo>
                <a:cubicBezTo>
                  <a:pt x="2903" y="3027"/>
                  <a:pt x="2820" y="3110"/>
                  <a:pt x="2820" y="3151"/>
                </a:cubicBezTo>
                <a:cubicBezTo>
                  <a:pt x="2696" y="3566"/>
                  <a:pt x="2571" y="4022"/>
                  <a:pt x="2613" y="4436"/>
                </a:cubicBezTo>
                <a:lnTo>
                  <a:pt x="2613" y="4561"/>
                </a:lnTo>
                <a:lnTo>
                  <a:pt x="2613" y="4602"/>
                </a:lnTo>
                <a:cubicBezTo>
                  <a:pt x="2613" y="4685"/>
                  <a:pt x="2613" y="4810"/>
                  <a:pt x="2696" y="4893"/>
                </a:cubicBezTo>
                <a:cubicBezTo>
                  <a:pt x="2696" y="4976"/>
                  <a:pt x="2737" y="5017"/>
                  <a:pt x="2737" y="5058"/>
                </a:cubicBezTo>
                <a:cubicBezTo>
                  <a:pt x="2737" y="5100"/>
                  <a:pt x="2737" y="5183"/>
                  <a:pt x="2779" y="5224"/>
                </a:cubicBezTo>
                <a:cubicBezTo>
                  <a:pt x="2903" y="5473"/>
                  <a:pt x="2986" y="5722"/>
                  <a:pt x="3152" y="5929"/>
                </a:cubicBezTo>
                <a:cubicBezTo>
                  <a:pt x="4562" y="7339"/>
                  <a:pt x="5805" y="9329"/>
                  <a:pt x="6966" y="11527"/>
                </a:cubicBezTo>
                <a:cubicBezTo>
                  <a:pt x="7422" y="12439"/>
                  <a:pt x="7920" y="13351"/>
                  <a:pt x="8335" y="14305"/>
                </a:cubicBezTo>
                <a:cubicBezTo>
                  <a:pt x="5805" y="12148"/>
                  <a:pt x="3567" y="9619"/>
                  <a:pt x="1867" y="6758"/>
                </a:cubicBezTo>
                <a:lnTo>
                  <a:pt x="1867" y="7173"/>
                </a:lnTo>
                <a:cubicBezTo>
                  <a:pt x="1659" y="8707"/>
                  <a:pt x="1991" y="10241"/>
                  <a:pt x="2903" y="11485"/>
                </a:cubicBezTo>
                <a:cubicBezTo>
                  <a:pt x="5308" y="14180"/>
                  <a:pt x="7174" y="18575"/>
                  <a:pt x="8957" y="21851"/>
                </a:cubicBezTo>
                <a:cubicBezTo>
                  <a:pt x="9122" y="21643"/>
                  <a:pt x="9205" y="21477"/>
                  <a:pt x="9330" y="21270"/>
                </a:cubicBezTo>
                <a:cubicBezTo>
                  <a:pt x="9371" y="21685"/>
                  <a:pt x="9330" y="22099"/>
                  <a:pt x="9371" y="22514"/>
                </a:cubicBezTo>
                <a:cubicBezTo>
                  <a:pt x="9371" y="23426"/>
                  <a:pt x="9330" y="24338"/>
                  <a:pt x="9247" y="25333"/>
                </a:cubicBezTo>
                <a:cubicBezTo>
                  <a:pt x="9164" y="26329"/>
                  <a:pt x="9040" y="27365"/>
                  <a:pt x="8915" y="28402"/>
                </a:cubicBezTo>
                <a:cubicBezTo>
                  <a:pt x="8749" y="29480"/>
                  <a:pt x="8542" y="30558"/>
                  <a:pt x="8376" y="31719"/>
                </a:cubicBezTo>
                <a:cubicBezTo>
                  <a:pt x="7713" y="35782"/>
                  <a:pt x="6925" y="40011"/>
                  <a:pt x="7091" y="44199"/>
                </a:cubicBezTo>
                <a:cubicBezTo>
                  <a:pt x="7091" y="44655"/>
                  <a:pt x="7132" y="45194"/>
                  <a:pt x="7174" y="45650"/>
                </a:cubicBezTo>
                <a:lnTo>
                  <a:pt x="7174" y="45857"/>
                </a:lnTo>
                <a:cubicBezTo>
                  <a:pt x="7257" y="46272"/>
                  <a:pt x="7298" y="46728"/>
                  <a:pt x="7340" y="47143"/>
                </a:cubicBezTo>
                <a:lnTo>
                  <a:pt x="7340" y="47308"/>
                </a:lnTo>
                <a:cubicBezTo>
                  <a:pt x="7381" y="47723"/>
                  <a:pt x="7505" y="48138"/>
                  <a:pt x="7588" y="48552"/>
                </a:cubicBezTo>
                <a:lnTo>
                  <a:pt x="7588" y="48594"/>
                </a:lnTo>
                <a:lnTo>
                  <a:pt x="7588" y="48760"/>
                </a:lnTo>
                <a:lnTo>
                  <a:pt x="7588" y="48801"/>
                </a:lnTo>
                <a:lnTo>
                  <a:pt x="9330" y="54730"/>
                </a:lnTo>
                <a:cubicBezTo>
                  <a:pt x="9869" y="56720"/>
                  <a:pt x="10864" y="58545"/>
                  <a:pt x="12232" y="60203"/>
                </a:cubicBezTo>
                <a:lnTo>
                  <a:pt x="11652" y="60369"/>
                </a:lnTo>
                <a:cubicBezTo>
                  <a:pt x="10988" y="60535"/>
                  <a:pt x="10283" y="60701"/>
                  <a:pt x="9579" y="60825"/>
                </a:cubicBezTo>
                <a:lnTo>
                  <a:pt x="8542" y="60991"/>
                </a:lnTo>
                <a:cubicBezTo>
                  <a:pt x="8169" y="61032"/>
                  <a:pt x="7879" y="61115"/>
                  <a:pt x="7505" y="61115"/>
                </a:cubicBezTo>
                <a:cubicBezTo>
                  <a:pt x="7132" y="61157"/>
                  <a:pt x="6759" y="61157"/>
                  <a:pt x="6469" y="61198"/>
                </a:cubicBezTo>
                <a:lnTo>
                  <a:pt x="5432" y="61240"/>
                </a:lnTo>
                <a:lnTo>
                  <a:pt x="4396" y="61240"/>
                </a:lnTo>
                <a:cubicBezTo>
                  <a:pt x="4064" y="61240"/>
                  <a:pt x="3649" y="61198"/>
                  <a:pt x="3318" y="61198"/>
                </a:cubicBezTo>
                <a:lnTo>
                  <a:pt x="1" y="60867"/>
                </a:lnTo>
                <a:lnTo>
                  <a:pt x="1659" y="63976"/>
                </a:lnTo>
                <a:lnTo>
                  <a:pt x="2530" y="65801"/>
                </a:lnTo>
                <a:cubicBezTo>
                  <a:pt x="2820" y="66423"/>
                  <a:pt x="3152" y="67003"/>
                  <a:pt x="3401" y="67625"/>
                </a:cubicBezTo>
                <a:lnTo>
                  <a:pt x="3815" y="68579"/>
                </a:lnTo>
                <a:cubicBezTo>
                  <a:pt x="3981" y="68869"/>
                  <a:pt x="4064" y="69159"/>
                  <a:pt x="4230" y="69491"/>
                </a:cubicBezTo>
                <a:lnTo>
                  <a:pt x="4645" y="70444"/>
                </a:lnTo>
                <a:cubicBezTo>
                  <a:pt x="4686" y="70569"/>
                  <a:pt x="4810" y="70735"/>
                  <a:pt x="4852" y="70900"/>
                </a:cubicBezTo>
                <a:lnTo>
                  <a:pt x="5059" y="71357"/>
                </a:lnTo>
                <a:lnTo>
                  <a:pt x="5432" y="72227"/>
                </a:lnTo>
                <a:lnTo>
                  <a:pt x="5930" y="72186"/>
                </a:lnTo>
                <a:lnTo>
                  <a:pt x="10491" y="71813"/>
                </a:lnTo>
                <a:lnTo>
                  <a:pt x="10491" y="71771"/>
                </a:lnTo>
                <a:lnTo>
                  <a:pt x="6883" y="70320"/>
                </a:lnTo>
                <a:cubicBezTo>
                  <a:pt x="6842" y="70196"/>
                  <a:pt x="6759" y="70071"/>
                  <a:pt x="6718" y="69905"/>
                </a:cubicBezTo>
                <a:cubicBezTo>
                  <a:pt x="6676" y="69739"/>
                  <a:pt x="6635" y="69574"/>
                  <a:pt x="6552" y="69366"/>
                </a:cubicBezTo>
                <a:cubicBezTo>
                  <a:pt x="6510" y="69242"/>
                  <a:pt x="6469" y="69076"/>
                  <a:pt x="6386" y="68869"/>
                </a:cubicBezTo>
                <a:lnTo>
                  <a:pt x="6262" y="68330"/>
                </a:lnTo>
                <a:cubicBezTo>
                  <a:pt x="6179" y="68205"/>
                  <a:pt x="6179" y="67998"/>
                  <a:pt x="6137" y="67832"/>
                </a:cubicBezTo>
                <a:cubicBezTo>
                  <a:pt x="6096" y="67666"/>
                  <a:pt x="6054" y="67459"/>
                  <a:pt x="6054" y="67293"/>
                </a:cubicBezTo>
                <a:lnTo>
                  <a:pt x="5930" y="66796"/>
                </a:lnTo>
                <a:cubicBezTo>
                  <a:pt x="5888" y="66423"/>
                  <a:pt x="5805" y="66049"/>
                  <a:pt x="5723" y="65759"/>
                </a:cubicBezTo>
                <a:cubicBezTo>
                  <a:pt x="5681" y="65593"/>
                  <a:pt x="5681" y="65386"/>
                  <a:pt x="5640" y="65220"/>
                </a:cubicBezTo>
                <a:lnTo>
                  <a:pt x="5598" y="64888"/>
                </a:lnTo>
                <a:lnTo>
                  <a:pt x="5805" y="64805"/>
                </a:lnTo>
                <a:lnTo>
                  <a:pt x="6883" y="64681"/>
                </a:lnTo>
                <a:cubicBezTo>
                  <a:pt x="7257" y="64598"/>
                  <a:pt x="7588" y="64557"/>
                  <a:pt x="7961" y="64557"/>
                </a:cubicBezTo>
                <a:cubicBezTo>
                  <a:pt x="8335" y="64515"/>
                  <a:pt x="8708" y="64474"/>
                  <a:pt x="9040" y="64474"/>
                </a:cubicBezTo>
                <a:lnTo>
                  <a:pt x="10159" y="64349"/>
                </a:lnTo>
                <a:cubicBezTo>
                  <a:pt x="10491" y="64308"/>
                  <a:pt x="10864" y="64308"/>
                  <a:pt x="11237" y="64266"/>
                </a:cubicBezTo>
                <a:lnTo>
                  <a:pt x="12315" y="64142"/>
                </a:lnTo>
                <a:lnTo>
                  <a:pt x="13393" y="64059"/>
                </a:lnTo>
                <a:cubicBezTo>
                  <a:pt x="13766" y="63976"/>
                  <a:pt x="14139" y="63935"/>
                  <a:pt x="14512" y="63935"/>
                </a:cubicBezTo>
                <a:lnTo>
                  <a:pt x="15632" y="63852"/>
                </a:lnTo>
                <a:cubicBezTo>
                  <a:pt x="15881" y="63769"/>
                  <a:pt x="16088" y="63769"/>
                  <a:pt x="16378" y="63769"/>
                </a:cubicBezTo>
                <a:cubicBezTo>
                  <a:pt x="18534" y="65137"/>
                  <a:pt x="21188" y="66049"/>
                  <a:pt x="24298" y="66588"/>
                </a:cubicBezTo>
                <a:lnTo>
                  <a:pt x="24298" y="66630"/>
                </a:lnTo>
                <a:cubicBezTo>
                  <a:pt x="24380" y="67003"/>
                  <a:pt x="24380" y="67418"/>
                  <a:pt x="24505" y="67791"/>
                </a:cubicBezTo>
                <a:cubicBezTo>
                  <a:pt x="24546" y="68122"/>
                  <a:pt x="24588" y="68537"/>
                  <a:pt x="24671" y="68910"/>
                </a:cubicBezTo>
                <a:cubicBezTo>
                  <a:pt x="24712" y="69283"/>
                  <a:pt x="24754" y="69698"/>
                  <a:pt x="24754" y="70071"/>
                </a:cubicBezTo>
                <a:lnTo>
                  <a:pt x="24878" y="71191"/>
                </a:lnTo>
                <a:cubicBezTo>
                  <a:pt x="24919" y="71978"/>
                  <a:pt x="24961" y="72683"/>
                  <a:pt x="24961" y="73430"/>
                </a:cubicBezTo>
                <a:lnTo>
                  <a:pt x="24961" y="74549"/>
                </a:lnTo>
                <a:lnTo>
                  <a:pt x="24961" y="75710"/>
                </a:lnTo>
                <a:cubicBezTo>
                  <a:pt x="24961" y="76083"/>
                  <a:pt x="24961" y="76415"/>
                  <a:pt x="24919" y="76830"/>
                </a:cubicBezTo>
                <a:cubicBezTo>
                  <a:pt x="24878" y="77203"/>
                  <a:pt x="24919" y="77576"/>
                  <a:pt x="24878" y="77949"/>
                </a:cubicBezTo>
                <a:lnTo>
                  <a:pt x="24795" y="79068"/>
                </a:lnTo>
                <a:lnTo>
                  <a:pt x="24712" y="80146"/>
                </a:lnTo>
                <a:lnTo>
                  <a:pt x="24546" y="81266"/>
                </a:lnTo>
                <a:lnTo>
                  <a:pt x="24546" y="81307"/>
                </a:lnTo>
                <a:lnTo>
                  <a:pt x="23759" y="81805"/>
                </a:lnTo>
                <a:lnTo>
                  <a:pt x="22846" y="82427"/>
                </a:lnTo>
                <a:lnTo>
                  <a:pt x="21893" y="83049"/>
                </a:lnTo>
                <a:lnTo>
                  <a:pt x="20027" y="84376"/>
                </a:lnTo>
                <a:lnTo>
                  <a:pt x="19115" y="84998"/>
                </a:lnTo>
                <a:lnTo>
                  <a:pt x="18161" y="85661"/>
                </a:lnTo>
                <a:lnTo>
                  <a:pt x="18244" y="85661"/>
                </a:lnTo>
                <a:cubicBezTo>
                  <a:pt x="18576" y="85620"/>
                  <a:pt x="18949" y="85537"/>
                  <a:pt x="19322" y="85454"/>
                </a:cubicBezTo>
                <a:cubicBezTo>
                  <a:pt x="19695" y="85412"/>
                  <a:pt x="20027" y="85329"/>
                  <a:pt x="20442" y="85288"/>
                </a:cubicBezTo>
                <a:cubicBezTo>
                  <a:pt x="20815" y="85246"/>
                  <a:pt x="21188" y="85205"/>
                  <a:pt x="21602" y="85205"/>
                </a:cubicBezTo>
                <a:lnTo>
                  <a:pt x="22722" y="85080"/>
                </a:lnTo>
                <a:cubicBezTo>
                  <a:pt x="23095" y="85039"/>
                  <a:pt x="23510" y="85039"/>
                  <a:pt x="23883" y="84998"/>
                </a:cubicBezTo>
                <a:cubicBezTo>
                  <a:pt x="24215" y="84998"/>
                  <a:pt x="24629" y="84915"/>
                  <a:pt x="25002" y="84915"/>
                </a:cubicBezTo>
                <a:lnTo>
                  <a:pt x="26744" y="84915"/>
                </a:lnTo>
                <a:cubicBezTo>
                  <a:pt x="26868" y="84915"/>
                  <a:pt x="27158" y="84915"/>
                  <a:pt x="27283" y="84998"/>
                </a:cubicBezTo>
                <a:lnTo>
                  <a:pt x="28029" y="85039"/>
                </a:lnTo>
                <a:lnTo>
                  <a:pt x="28029" y="85080"/>
                </a:lnTo>
                <a:lnTo>
                  <a:pt x="29107" y="85205"/>
                </a:lnTo>
                <a:lnTo>
                  <a:pt x="29066" y="84666"/>
                </a:lnTo>
                <a:lnTo>
                  <a:pt x="29066" y="84334"/>
                </a:lnTo>
                <a:lnTo>
                  <a:pt x="28941" y="82551"/>
                </a:lnTo>
                <a:lnTo>
                  <a:pt x="28900" y="81971"/>
                </a:lnTo>
                <a:lnTo>
                  <a:pt x="28900" y="81432"/>
                </a:lnTo>
                <a:lnTo>
                  <a:pt x="28900" y="80271"/>
                </a:lnTo>
                <a:lnTo>
                  <a:pt x="28941" y="79151"/>
                </a:lnTo>
                <a:lnTo>
                  <a:pt x="29066" y="78032"/>
                </a:lnTo>
                <a:cubicBezTo>
                  <a:pt x="29107" y="77700"/>
                  <a:pt x="29149" y="77327"/>
                  <a:pt x="29149" y="76954"/>
                </a:cubicBezTo>
                <a:lnTo>
                  <a:pt x="29314" y="75876"/>
                </a:lnTo>
                <a:lnTo>
                  <a:pt x="29522" y="74756"/>
                </a:lnTo>
                <a:cubicBezTo>
                  <a:pt x="29563" y="74425"/>
                  <a:pt x="29646" y="74052"/>
                  <a:pt x="29729" y="73678"/>
                </a:cubicBezTo>
                <a:cubicBezTo>
                  <a:pt x="29895" y="72974"/>
                  <a:pt x="29978" y="72227"/>
                  <a:pt x="30185" y="71522"/>
                </a:cubicBezTo>
                <a:lnTo>
                  <a:pt x="30434" y="70361"/>
                </a:lnTo>
                <a:cubicBezTo>
                  <a:pt x="30558" y="69988"/>
                  <a:pt x="30641" y="69657"/>
                  <a:pt x="30724" y="69283"/>
                </a:cubicBezTo>
                <a:lnTo>
                  <a:pt x="31014" y="68205"/>
                </a:lnTo>
                <a:cubicBezTo>
                  <a:pt x="31097" y="68081"/>
                  <a:pt x="31097" y="67915"/>
                  <a:pt x="31139" y="67832"/>
                </a:cubicBezTo>
                <a:cubicBezTo>
                  <a:pt x="32466" y="68247"/>
                  <a:pt x="33792" y="68703"/>
                  <a:pt x="35078" y="69242"/>
                </a:cubicBezTo>
                <a:lnTo>
                  <a:pt x="35783" y="72559"/>
                </a:lnTo>
                <a:lnTo>
                  <a:pt x="36197" y="74300"/>
                </a:lnTo>
                <a:cubicBezTo>
                  <a:pt x="36370" y="75097"/>
                  <a:pt x="37065" y="75605"/>
                  <a:pt x="37821" y="75605"/>
                </a:cubicBezTo>
                <a:cubicBezTo>
                  <a:pt x="37969" y="75605"/>
                  <a:pt x="38120" y="75585"/>
                  <a:pt x="38270" y="75544"/>
                </a:cubicBezTo>
                <a:cubicBezTo>
                  <a:pt x="38436" y="75503"/>
                  <a:pt x="38519" y="75503"/>
                  <a:pt x="38643" y="75378"/>
                </a:cubicBezTo>
                <a:lnTo>
                  <a:pt x="38975" y="75254"/>
                </a:lnTo>
                <a:cubicBezTo>
                  <a:pt x="39141" y="75130"/>
                  <a:pt x="39390" y="75088"/>
                  <a:pt x="39514" y="74964"/>
                </a:cubicBezTo>
                <a:cubicBezTo>
                  <a:pt x="39721" y="74881"/>
                  <a:pt x="39929" y="74839"/>
                  <a:pt x="40095" y="74756"/>
                </a:cubicBezTo>
                <a:cubicBezTo>
                  <a:pt x="40302" y="74715"/>
                  <a:pt x="40509" y="74632"/>
                  <a:pt x="40716" y="74549"/>
                </a:cubicBezTo>
                <a:lnTo>
                  <a:pt x="41338" y="74342"/>
                </a:lnTo>
                <a:cubicBezTo>
                  <a:pt x="42126" y="74093"/>
                  <a:pt x="42955" y="73927"/>
                  <a:pt x="43785" y="73720"/>
                </a:cubicBezTo>
                <a:cubicBezTo>
                  <a:pt x="44033" y="73678"/>
                  <a:pt x="44282" y="73637"/>
                  <a:pt x="44614" y="73595"/>
                </a:cubicBezTo>
                <a:lnTo>
                  <a:pt x="44614" y="73595"/>
                </a:lnTo>
                <a:cubicBezTo>
                  <a:pt x="43785" y="75751"/>
                  <a:pt x="43163" y="77949"/>
                  <a:pt x="42624" y="80229"/>
                </a:cubicBezTo>
                <a:lnTo>
                  <a:pt x="36529" y="83795"/>
                </a:lnTo>
                <a:lnTo>
                  <a:pt x="36529" y="83837"/>
                </a:lnTo>
                <a:lnTo>
                  <a:pt x="44697" y="82800"/>
                </a:lnTo>
                <a:lnTo>
                  <a:pt x="45443" y="82717"/>
                </a:lnTo>
                <a:lnTo>
                  <a:pt x="45816" y="81598"/>
                </a:lnTo>
                <a:cubicBezTo>
                  <a:pt x="46314" y="80022"/>
                  <a:pt x="46936" y="78447"/>
                  <a:pt x="47599" y="76954"/>
                </a:cubicBezTo>
                <a:cubicBezTo>
                  <a:pt x="47767" y="76978"/>
                  <a:pt x="47934" y="77002"/>
                  <a:pt x="48094" y="77002"/>
                </a:cubicBezTo>
                <a:cubicBezTo>
                  <a:pt x="48211" y="77002"/>
                  <a:pt x="48323" y="76989"/>
                  <a:pt x="48428" y="76954"/>
                </a:cubicBezTo>
                <a:cubicBezTo>
                  <a:pt x="48553" y="76912"/>
                  <a:pt x="48719" y="76912"/>
                  <a:pt x="48802" y="76788"/>
                </a:cubicBezTo>
                <a:lnTo>
                  <a:pt x="49133" y="76622"/>
                </a:lnTo>
                <a:cubicBezTo>
                  <a:pt x="49341" y="76539"/>
                  <a:pt x="49548" y="76415"/>
                  <a:pt x="49672" y="76373"/>
                </a:cubicBezTo>
                <a:cubicBezTo>
                  <a:pt x="49880" y="76291"/>
                  <a:pt x="50087" y="76208"/>
                  <a:pt x="50253" y="76166"/>
                </a:cubicBezTo>
                <a:cubicBezTo>
                  <a:pt x="50460" y="76125"/>
                  <a:pt x="50667" y="76000"/>
                  <a:pt x="50875" y="75959"/>
                </a:cubicBezTo>
                <a:lnTo>
                  <a:pt x="51497" y="75751"/>
                </a:lnTo>
                <a:cubicBezTo>
                  <a:pt x="52284" y="75503"/>
                  <a:pt x="53114" y="75295"/>
                  <a:pt x="53943" y="75130"/>
                </a:cubicBezTo>
                <a:lnTo>
                  <a:pt x="54772" y="74964"/>
                </a:lnTo>
                <a:lnTo>
                  <a:pt x="54772" y="74964"/>
                </a:lnTo>
                <a:cubicBezTo>
                  <a:pt x="54565" y="75503"/>
                  <a:pt x="54358" y="76083"/>
                  <a:pt x="54192" y="76581"/>
                </a:cubicBezTo>
                <a:lnTo>
                  <a:pt x="54192" y="76705"/>
                </a:lnTo>
                <a:cubicBezTo>
                  <a:pt x="54026" y="77161"/>
                  <a:pt x="53901" y="77659"/>
                  <a:pt x="53736" y="78156"/>
                </a:cubicBezTo>
                <a:cubicBezTo>
                  <a:pt x="53694" y="78405"/>
                  <a:pt x="53570" y="78654"/>
                  <a:pt x="53528" y="78861"/>
                </a:cubicBezTo>
                <a:cubicBezTo>
                  <a:pt x="53487" y="79110"/>
                  <a:pt x="53362" y="79442"/>
                  <a:pt x="53321" y="79690"/>
                </a:cubicBezTo>
                <a:cubicBezTo>
                  <a:pt x="53197" y="80022"/>
                  <a:pt x="53155" y="80354"/>
                  <a:pt x="53072" y="80685"/>
                </a:cubicBezTo>
                <a:cubicBezTo>
                  <a:pt x="52989" y="80851"/>
                  <a:pt x="52948" y="80976"/>
                  <a:pt x="52948" y="81142"/>
                </a:cubicBezTo>
                <a:cubicBezTo>
                  <a:pt x="52906" y="81307"/>
                  <a:pt x="52906" y="81390"/>
                  <a:pt x="52865" y="81556"/>
                </a:cubicBezTo>
                <a:lnTo>
                  <a:pt x="52036" y="82012"/>
                </a:lnTo>
                <a:lnTo>
                  <a:pt x="46728" y="85122"/>
                </a:lnTo>
                <a:lnTo>
                  <a:pt x="46728" y="85205"/>
                </a:lnTo>
                <a:lnTo>
                  <a:pt x="54938" y="84210"/>
                </a:lnTo>
                <a:lnTo>
                  <a:pt x="55021" y="84210"/>
                </a:lnTo>
                <a:lnTo>
                  <a:pt x="55643" y="84168"/>
                </a:lnTo>
                <a:lnTo>
                  <a:pt x="56016" y="83049"/>
                </a:lnTo>
                <a:cubicBezTo>
                  <a:pt x="57094" y="79607"/>
                  <a:pt x="58670" y="76291"/>
                  <a:pt x="60577" y="73222"/>
                </a:cubicBezTo>
                <a:lnTo>
                  <a:pt x="62069" y="70817"/>
                </a:lnTo>
                <a:cubicBezTo>
                  <a:pt x="62277" y="70527"/>
                  <a:pt x="62318" y="70113"/>
                  <a:pt x="62235" y="69781"/>
                </a:cubicBezTo>
                <a:lnTo>
                  <a:pt x="62235" y="69781"/>
                </a:lnTo>
                <a:cubicBezTo>
                  <a:pt x="63355" y="70320"/>
                  <a:pt x="64516" y="70817"/>
                  <a:pt x="65594" y="71398"/>
                </a:cubicBezTo>
                <a:cubicBezTo>
                  <a:pt x="67252" y="72227"/>
                  <a:pt x="68828" y="73264"/>
                  <a:pt x="70279" y="74342"/>
                </a:cubicBezTo>
                <a:cubicBezTo>
                  <a:pt x="70694" y="74632"/>
                  <a:pt x="70984" y="74922"/>
                  <a:pt x="71357" y="75254"/>
                </a:cubicBezTo>
                <a:lnTo>
                  <a:pt x="71854" y="75710"/>
                </a:lnTo>
                <a:cubicBezTo>
                  <a:pt x="71979" y="75751"/>
                  <a:pt x="72020" y="75876"/>
                  <a:pt x="72145" y="75959"/>
                </a:cubicBezTo>
                <a:lnTo>
                  <a:pt x="72393" y="76208"/>
                </a:lnTo>
                <a:cubicBezTo>
                  <a:pt x="73015" y="76830"/>
                  <a:pt x="73596" y="77576"/>
                  <a:pt x="74093" y="78281"/>
                </a:cubicBezTo>
                <a:cubicBezTo>
                  <a:pt x="74218" y="78488"/>
                  <a:pt x="74342" y="78654"/>
                  <a:pt x="74467" y="78861"/>
                </a:cubicBezTo>
                <a:cubicBezTo>
                  <a:pt x="74550" y="79068"/>
                  <a:pt x="74674" y="79234"/>
                  <a:pt x="74757" y="79442"/>
                </a:cubicBezTo>
                <a:cubicBezTo>
                  <a:pt x="74923" y="79815"/>
                  <a:pt x="75130" y="80229"/>
                  <a:pt x="75254" y="80561"/>
                </a:cubicBezTo>
                <a:cubicBezTo>
                  <a:pt x="75503" y="81390"/>
                  <a:pt x="75669" y="82220"/>
                  <a:pt x="75669" y="83132"/>
                </a:cubicBezTo>
                <a:lnTo>
                  <a:pt x="75669" y="83463"/>
                </a:lnTo>
                <a:lnTo>
                  <a:pt x="75586" y="83837"/>
                </a:lnTo>
                <a:cubicBezTo>
                  <a:pt x="75586" y="84085"/>
                  <a:pt x="75545" y="84293"/>
                  <a:pt x="75545" y="84583"/>
                </a:cubicBezTo>
                <a:lnTo>
                  <a:pt x="75462" y="85288"/>
                </a:lnTo>
                <a:cubicBezTo>
                  <a:pt x="75462" y="85412"/>
                  <a:pt x="75379" y="85495"/>
                  <a:pt x="75379" y="85661"/>
                </a:cubicBezTo>
                <a:lnTo>
                  <a:pt x="75296" y="86034"/>
                </a:lnTo>
                <a:cubicBezTo>
                  <a:pt x="75130" y="86532"/>
                  <a:pt x="74964" y="87071"/>
                  <a:pt x="74757" y="87568"/>
                </a:cubicBezTo>
                <a:lnTo>
                  <a:pt x="74719" y="87756"/>
                </a:lnTo>
                <a:lnTo>
                  <a:pt x="74719" y="87756"/>
                </a:lnTo>
                <a:cubicBezTo>
                  <a:pt x="74730" y="87734"/>
                  <a:pt x="74757" y="87734"/>
                  <a:pt x="74757" y="87734"/>
                </a:cubicBezTo>
                <a:lnTo>
                  <a:pt x="74757" y="87776"/>
                </a:lnTo>
                <a:lnTo>
                  <a:pt x="74715" y="87900"/>
                </a:lnTo>
                <a:lnTo>
                  <a:pt x="74508" y="88356"/>
                </a:lnTo>
                <a:lnTo>
                  <a:pt x="74342" y="88646"/>
                </a:lnTo>
                <a:cubicBezTo>
                  <a:pt x="74301" y="88771"/>
                  <a:pt x="74259" y="88854"/>
                  <a:pt x="74218" y="88936"/>
                </a:cubicBezTo>
                <a:cubicBezTo>
                  <a:pt x="73057" y="90802"/>
                  <a:pt x="71523" y="92378"/>
                  <a:pt x="69574" y="93497"/>
                </a:cubicBezTo>
                <a:cubicBezTo>
                  <a:pt x="67501" y="94741"/>
                  <a:pt x="65303" y="95695"/>
                  <a:pt x="62940" y="96400"/>
                </a:cubicBezTo>
                <a:cubicBezTo>
                  <a:pt x="61655" y="96731"/>
                  <a:pt x="60370" y="97105"/>
                  <a:pt x="59084" y="97353"/>
                </a:cubicBezTo>
                <a:cubicBezTo>
                  <a:pt x="58338" y="97519"/>
                  <a:pt x="57633" y="97685"/>
                  <a:pt x="56887" y="97768"/>
                </a:cubicBezTo>
                <a:lnTo>
                  <a:pt x="55975" y="97934"/>
                </a:lnTo>
                <a:cubicBezTo>
                  <a:pt x="53694" y="98307"/>
                  <a:pt x="51455" y="98514"/>
                  <a:pt x="49424" y="98680"/>
                </a:cubicBezTo>
                <a:cubicBezTo>
                  <a:pt x="47491" y="98801"/>
                  <a:pt x="45559" y="98865"/>
                  <a:pt x="43626" y="98865"/>
                </a:cubicBezTo>
                <a:cubicBezTo>
                  <a:pt x="42242" y="98865"/>
                  <a:pt x="40857" y="98832"/>
                  <a:pt x="39473" y="98763"/>
                </a:cubicBezTo>
                <a:cubicBezTo>
                  <a:pt x="37026" y="98680"/>
                  <a:pt x="35700" y="98556"/>
                  <a:pt x="35700" y="98556"/>
                </a:cubicBezTo>
                <a:lnTo>
                  <a:pt x="35700" y="98597"/>
                </a:lnTo>
                <a:lnTo>
                  <a:pt x="36612" y="98929"/>
                </a:lnTo>
                <a:cubicBezTo>
                  <a:pt x="37234" y="99136"/>
                  <a:pt x="38187" y="99385"/>
                  <a:pt x="39390" y="99717"/>
                </a:cubicBezTo>
                <a:cubicBezTo>
                  <a:pt x="40551" y="100007"/>
                  <a:pt x="42002" y="100380"/>
                  <a:pt x="43660" y="100670"/>
                </a:cubicBezTo>
                <a:cubicBezTo>
                  <a:pt x="45319" y="101002"/>
                  <a:pt x="47267" y="101375"/>
                  <a:pt x="49382" y="101624"/>
                </a:cubicBezTo>
                <a:cubicBezTo>
                  <a:pt x="51662" y="101914"/>
                  <a:pt x="53943" y="102080"/>
                  <a:pt x="56265" y="102121"/>
                </a:cubicBezTo>
                <a:lnTo>
                  <a:pt x="60121" y="102121"/>
                </a:lnTo>
                <a:cubicBezTo>
                  <a:pt x="60245" y="102121"/>
                  <a:pt x="60411" y="102121"/>
                  <a:pt x="60577" y="102080"/>
                </a:cubicBezTo>
                <a:cubicBezTo>
                  <a:pt x="60950" y="102080"/>
                  <a:pt x="61240" y="102039"/>
                  <a:pt x="61613" y="102039"/>
                </a:cubicBezTo>
                <a:cubicBezTo>
                  <a:pt x="61779" y="102039"/>
                  <a:pt x="61904" y="102039"/>
                  <a:pt x="62069" y="101997"/>
                </a:cubicBezTo>
                <a:cubicBezTo>
                  <a:pt x="62733" y="101914"/>
                  <a:pt x="63438" y="101831"/>
                  <a:pt x="64101" y="101707"/>
                </a:cubicBezTo>
                <a:cubicBezTo>
                  <a:pt x="67003" y="101375"/>
                  <a:pt x="69906" y="100629"/>
                  <a:pt x="72642" y="99509"/>
                </a:cubicBezTo>
                <a:cubicBezTo>
                  <a:pt x="74135" y="98887"/>
                  <a:pt x="75545" y="98058"/>
                  <a:pt x="76913" y="97105"/>
                </a:cubicBezTo>
                <a:cubicBezTo>
                  <a:pt x="78281" y="96109"/>
                  <a:pt x="79608" y="94948"/>
                  <a:pt x="80686" y="93580"/>
                </a:cubicBezTo>
                <a:cubicBezTo>
                  <a:pt x="80935" y="93290"/>
                  <a:pt x="81308" y="92792"/>
                  <a:pt x="81515" y="92461"/>
                </a:cubicBezTo>
                <a:lnTo>
                  <a:pt x="81805" y="92046"/>
                </a:lnTo>
                <a:lnTo>
                  <a:pt x="81888" y="91922"/>
                </a:lnTo>
                <a:lnTo>
                  <a:pt x="81930" y="91880"/>
                </a:lnTo>
                <a:cubicBezTo>
                  <a:pt x="81937" y="91873"/>
                  <a:pt x="81940" y="91871"/>
                  <a:pt x="81942" y="91871"/>
                </a:cubicBezTo>
                <a:lnTo>
                  <a:pt x="81942" y="91871"/>
                </a:lnTo>
                <a:cubicBezTo>
                  <a:pt x="81945" y="91871"/>
                  <a:pt x="81940" y="91880"/>
                  <a:pt x="81940" y="91880"/>
                </a:cubicBezTo>
                <a:cubicBezTo>
                  <a:pt x="81940" y="91880"/>
                  <a:pt x="81950" y="91860"/>
                  <a:pt x="82013" y="91756"/>
                </a:cubicBezTo>
                <a:lnTo>
                  <a:pt x="82013" y="91714"/>
                </a:lnTo>
                <a:lnTo>
                  <a:pt x="82179" y="91466"/>
                </a:lnTo>
                <a:cubicBezTo>
                  <a:pt x="82593" y="90719"/>
                  <a:pt x="83008" y="90014"/>
                  <a:pt x="83339" y="89227"/>
                </a:cubicBezTo>
                <a:lnTo>
                  <a:pt x="83588" y="88646"/>
                </a:lnTo>
                <a:cubicBezTo>
                  <a:pt x="83671" y="88439"/>
                  <a:pt x="83754" y="88232"/>
                  <a:pt x="83837" y="88024"/>
                </a:cubicBezTo>
                <a:cubicBezTo>
                  <a:pt x="84003" y="87610"/>
                  <a:pt x="84086" y="87195"/>
                  <a:pt x="84252" y="86780"/>
                </a:cubicBezTo>
                <a:cubicBezTo>
                  <a:pt x="84252" y="86739"/>
                  <a:pt x="84293" y="86698"/>
                  <a:pt x="84293" y="86656"/>
                </a:cubicBezTo>
                <a:lnTo>
                  <a:pt x="84625" y="85537"/>
                </a:lnTo>
                <a:lnTo>
                  <a:pt x="84791" y="84915"/>
                </a:lnTo>
                <a:cubicBezTo>
                  <a:pt x="84832" y="84707"/>
                  <a:pt x="84832" y="84500"/>
                  <a:pt x="84874" y="84251"/>
                </a:cubicBezTo>
                <a:cubicBezTo>
                  <a:pt x="85454" y="80727"/>
                  <a:pt x="84915" y="77161"/>
                  <a:pt x="83422" y="73927"/>
                </a:cubicBezTo>
                <a:cubicBezTo>
                  <a:pt x="82137" y="71191"/>
                  <a:pt x="80354" y="68661"/>
                  <a:pt x="78198" y="66588"/>
                </a:cubicBezTo>
                <a:lnTo>
                  <a:pt x="77452" y="65842"/>
                </a:lnTo>
                <a:lnTo>
                  <a:pt x="76747" y="65179"/>
                </a:lnTo>
                <a:cubicBezTo>
                  <a:pt x="76291" y="64723"/>
                  <a:pt x="75752" y="64308"/>
                  <a:pt x="75296" y="63935"/>
                </a:cubicBezTo>
                <a:cubicBezTo>
                  <a:pt x="74840" y="63520"/>
                  <a:pt x="74301" y="63147"/>
                  <a:pt x="73845" y="62857"/>
                </a:cubicBezTo>
                <a:cubicBezTo>
                  <a:pt x="73306" y="62484"/>
                  <a:pt x="72850" y="62193"/>
                  <a:pt x="72393" y="61862"/>
                </a:cubicBezTo>
                <a:cubicBezTo>
                  <a:pt x="71440" y="61240"/>
                  <a:pt x="70528" y="60618"/>
                  <a:pt x="69657" y="60162"/>
                </a:cubicBezTo>
                <a:cubicBezTo>
                  <a:pt x="68703" y="59623"/>
                  <a:pt x="67874" y="59167"/>
                  <a:pt x="67045" y="58793"/>
                </a:cubicBezTo>
                <a:cubicBezTo>
                  <a:pt x="65428" y="57964"/>
                  <a:pt x="63977" y="57342"/>
                  <a:pt x="62733" y="56886"/>
                </a:cubicBezTo>
                <a:cubicBezTo>
                  <a:pt x="62194" y="56637"/>
                  <a:pt x="61613" y="56430"/>
                  <a:pt x="61157" y="56264"/>
                </a:cubicBezTo>
                <a:lnTo>
                  <a:pt x="59913" y="55850"/>
                </a:lnTo>
                <a:lnTo>
                  <a:pt x="59209" y="55642"/>
                </a:lnTo>
                <a:lnTo>
                  <a:pt x="58918" y="55559"/>
                </a:lnTo>
                <a:lnTo>
                  <a:pt x="58877" y="55601"/>
                </a:lnTo>
                <a:lnTo>
                  <a:pt x="58877" y="55476"/>
                </a:lnTo>
                <a:cubicBezTo>
                  <a:pt x="57426" y="55020"/>
                  <a:pt x="55975" y="54564"/>
                  <a:pt x="54565" y="54191"/>
                </a:cubicBezTo>
                <a:cubicBezTo>
                  <a:pt x="55892" y="52242"/>
                  <a:pt x="57757" y="49962"/>
                  <a:pt x="59623" y="48718"/>
                </a:cubicBezTo>
                <a:cubicBezTo>
                  <a:pt x="62277" y="46935"/>
                  <a:pt x="69035" y="46106"/>
                  <a:pt x="72435" y="45816"/>
                </a:cubicBezTo>
                <a:lnTo>
                  <a:pt x="72476" y="45816"/>
                </a:lnTo>
                <a:cubicBezTo>
                  <a:pt x="73057" y="45733"/>
                  <a:pt x="73513" y="45691"/>
                  <a:pt x="73886" y="45691"/>
                </a:cubicBezTo>
                <a:lnTo>
                  <a:pt x="74342" y="45940"/>
                </a:lnTo>
                <a:cubicBezTo>
                  <a:pt x="74757" y="46230"/>
                  <a:pt x="75171" y="46438"/>
                  <a:pt x="75545" y="46645"/>
                </a:cubicBezTo>
                <a:cubicBezTo>
                  <a:pt x="76291" y="47060"/>
                  <a:pt x="76830" y="47308"/>
                  <a:pt x="77245" y="47516"/>
                </a:cubicBezTo>
                <a:lnTo>
                  <a:pt x="77866" y="47806"/>
                </a:lnTo>
                <a:lnTo>
                  <a:pt x="78032" y="47557"/>
                </a:lnTo>
                <a:lnTo>
                  <a:pt x="77991" y="47557"/>
                </a:lnTo>
                <a:lnTo>
                  <a:pt x="77991" y="47516"/>
                </a:lnTo>
                <a:lnTo>
                  <a:pt x="77410" y="47143"/>
                </a:lnTo>
                <a:cubicBezTo>
                  <a:pt x="77037" y="46894"/>
                  <a:pt x="76498" y="46562"/>
                  <a:pt x="75876" y="46106"/>
                </a:cubicBezTo>
                <a:cubicBezTo>
                  <a:pt x="75545" y="45857"/>
                  <a:pt x="75171" y="45650"/>
                  <a:pt x="74757" y="45318"/>
                </a:cubicBezTo>
                <a:cubicBezTo>
                  <a:pt x="77825" y="41587"/>
                  <a:pt x="81225" y="38145"/>
                  <a:pt x="84915" y="35036"/>
                </a:cubicBezTo>
                <a:cubicBezTo>
                  <a:pt x="85039" y="34911"/>
                  <a:pt x="85205" y="34828"/>
                  <a:pt x="85288" y="34704"/>
                </a:cubicBezTo>
                <a:cubicBezTo>
                  <a:pt x="90803" y="30558"/>
                  <a:pt x="103158" y="30060"/>
                  <a:pt x="106268" y="29977"/>
                </a:cubicBezTo>
                <a:cubicBezTo>
                  <a:pt x="106890" y="30350"/>
                  <a:pt x="107512" y="30765"/>
                  <a:pt x="108134" y="31138"/>
                </a:cubicBezTo>
                <a:lnTo>
                  <a:pt x="108424" y="30806"/>
                </a:lnTo>
                <a:cubicBezTo>
                  <a:pt x="108092" y="30558"/>
                  <a:pt x="108092" y="30558"/>
                  <a:pt x="108092" y="30516"/>
                </a:cubicBezTo>
                <a:cubicBezTo>
                  <a:pt x="106807" y="29480"/>
                  <a:pt x="105397" y="28485"/>
                  <a:pt x="103988" y="27614"/>
                </a:cubicBezTo>
                <a:cubicBezTo>
                  <a:pt x="102619" y="26660"/>
                  <a:pt x="101085" y="25914"/>
                  <a:pt x="99593" y="25126"/>
                </a:cubicBezTo>
                <a:cubicBezTo>
                  <a:pt x="98100" y="24338"/>
                  <a:pt x="96524" y="23634"/>
                  <a:pt x="94990" y="23012"/>
                </a:cubicBezTo>
                <a:cubicBezTo>
                  <a:pt x="93415" y="22390"/>
                  <a:pt x="91839" y="21809"/>
                  <a:pt x="90222" y="21270"/>
                </a:cubicBezTo>
                <a:cubicBezTo>
                  <a:pt x="88605" y="20773"/>
                  <a:pt x="86947" y="20358"/>
                  <a:pt x="85288" y="19985"/>
                </a:cubicBezTo>
                <a:cubicBezTo>
                  <a:pt x="84459" y="19819"/>
                  <a:pt x="83630" y="19695"/>
                  <a:pt x="82759" y="19570"/>
                </a:cubicBezTo>
                <a:cubicBezTo>
                  <a:pt x="82303" y="19529"/>
                  <a:pt x="81805" y="19529"/>
                  <a:pt x="81474" y="19487"/>
                </a:cubicBezTo>
                <a:cubicBezTo>
                  <a:pt x="81101" y="19487"/>
                  <a:pt x="80686" y="19404"/>
                  <a:pt x="80271" y="19363"/>
                </a:cubicBezTo>
                <a:cubicBezTo>
                  <a:pt x="78654" y="19197"/>
                  <a:pt x="76996" y="18990"/>
                  <a:pt x="75379" y="18699"/>
                </a:cubicBezTo>
                <a:cubicBezTo>
                  <a:pt x="73803" y="18368"/>
                  <a:pt x="72186" y="18078"/>
                  <a:pt x="70611" y="17621"/>
                </a:cubicBezTo>
                <a:cubicBezTo>
                  <a:pt x="69077" y="17207"/>
                  <a:pt x="67625" y="16668"/>
                  <a:pt x="66174" y="15963"/>
                </a:cubicBezTo>
                <a:cubicBezTo>
                  <a:pt x="64723" y="15175"/>
                  <a:pt x="63230" y="14387"/>
                  <a:pt x="61779" y="13600"/>
                </a:cubicBezTo>
                <a:cubicBezTo>
                  <a:pt x="58752" y="12107"/>
                  <a:pt x="55767" y="10614"/>
                  <a:pt x="52658" y="9246"/>
                </a:cubicBezTo>
                <a:cubicBezTo>
                  <a:pt x="51082" y="8583"/>
                  <a:pt x="49465" y="7961"/>
                  <a:pt x="47889" y="7380"/>
                </a:cubicBezTo>
                <a:cubicBezTo>
                  <a:pt x="46231" y="6841"/>
                  <a:pt x="44490" y="6427"/>
                  <a:pt x="42790" y="6095"/>
                </a:cubicBezTo>
                <a:cubicBezTo>
                  <a:pt x="41266" y="5841"/>
                  <a:pt x="39679" y="5714"/>
                  <a:pt x="38111" y="5714"/>
                </a:cubicBezTo>
                <a:cubicBezTo>
                  <a:pt x="37887" y="5714"/>
                  <a:pt x="37664" y="5717"/>
                  <a:pt x="37441" y="5722"/>
                </a:cubicBezTo>
                <a:cubicBezTo>
                  <a:pt x="35658" y="5846"/>
                  <a:pt x="33875" y="6095"/>
                  <a:pt x="32175" y="6551"/>
                </a:cubicBezTo>
                <a:lnTo>
                  <a:pt x="30766" y="6924"/>
                </a:lnTo>
                <a:lnTo>
                  <a:pt x="30931" y="8375"/>
                </a:lnTo>
                <a:lnTo>
                  <a:pt x="31222" y="11195"/>
                </a:lnTo>
                <a:cubicBezTo>
                  <a:pt x="31346" y="12107"/>
                  <a:pt x="31429" y="13061"/>
                  <a:pt x="31512" y="13973"/>
                </a:cubicBezTo>
                <a:cubicBezTo>
                  <a:pt x="31553" y="14926"/>
                  <a:pt x="31636" y="15839"/>
                  <a:pt x="31636" y="16792"/>
                </a:cubicBezTo>
                <a:lnTo>
                  <a:pt x="31719" y="18160"/>
                </a:lnTo>
                <a:lnTo>
                  <a:pt x="31719" y="19570"/>
                </a:lnTo>
                <a:lnTo>
                  <a:pt x="31719" y="22390"/>
                </a:lnTo>
                <a:cubicBezTo>
                  <a:pt x="31719" y="22846"/>
                  <a:pt x="31636" y="23302"/>
                  <a:pt x="31636" y="23758"/>
                </a:cubicBezTo>
                <a:cubicBezTo>
                  <a:pt x="31636" y="24255"/>
                  <a:pt x="31595" y="24712"/>
                  <a:pt x="31553" y="25168"/>
                </a:cubicBezTo>
                <a:lnTo>
                  <a:pt x="31429" y="26577"/>
                </a:lnTo>
                <a:lnTo>
                  <a:pt x="31305" y="27946"/>
                </a:lnTo>
                <a:cubicBezTo>
                  <a:pt x="31222" y="28402"/>
                  <a:pt x="31180" y="28858"/>
                  <a:pt x="31097" y="29314"/>
                </a:cubicBezTo>
                <a:cubicBezTo>
                  <a:pt x="30973" y="29770"/>
                  <a:pt x="30973" y="30267"/>
                  <a:pt x="30890" y="30682"/>
                </a:cubicBezTo>
                <a:cubicBezTo>
                  <a:pt x="30724" y="31594"/>
                  <a:pt x="30517" y="32506"/>
                  <a:pt x="30310" y="33377"/>
                </a:cubicBezTo>
                <a:lnTo>
                  <a:pt x="29936" y="34704"/>
                </a:lnTo>
                <a:lnTo>
                  <a:pt x="29563" y="36031"/>
                </a:lnTo>
                <a:cubicBezTo>
                  <a:pt x="29439" y="36445"/>
                  <a:pt x="29314" y="36901"/>
                  <a:pt x="29149" y="37316"/>
                </a:cubicBezTo>
                <a:cubicBezTo>
                  <a:pt x="29024" y="37731"/>
                  <a:pt x="28858" y="38145"/>
                  <a:pt x="28693" y="38601"/>
                </a:cubicBezTo>
                <a:lnTo>
                  <a:pt x="28195" y="39845"/>
                </a:lnTo>
                <a:cubicBezTo>
                  <a:pt x="27988" y="40260"/>
                  <a:pt x="27822" y="40674"/>
                  <a:pt x="27614" y="41089"/>
                </a:cubicBezTo>
                <a:cubicBezTo>
                  <a:pt x="27407" y="41504"/>
                  <a:pt x="27200" y="41918"/>
                  <a:pt x="26993" y="42291"/>
                </a:cubicBezTo>
                <a:cubicBezTo>
                  <a:pt x="26785" y="42623"/>
                  <a:pt x="26536" y="43038"/>
                  <a:pt x="26329" y="43411"/>
                </a:cubicBezTo>
                <a:cubicBezTo>
                  <a:pt x="25832" y="44199"/>
                  <a:pt x="25334" y="44904"/>
                  <a:pt x="24754" y="45608"/>
                </a:cubicBezTo>
                <a:cubicBezTo>
                  <a:pt x="24712" y="45650"/>
                  <a:pt x="24671" y="45691"/>
                  <a:pt x="24588" y="45816"/>
                </a:cubicBezTo>
                <a:lnTo>
                  <a:pt x="24505" y="45816"/>
                </a:lnTo>
                <a:cubicBezTo>
                  <a:pt x="24380" y="45816"/>
                  <a:pt x="24298" y="45733"/>
                  <a:pt x="24256" y="45733"/>
                </a:cubicBezTo>
                <a:cubicBezTo>
                  <a:pt x="24132" y="45733"/>
                  <a:pt x="24049" y="45691"/>
                  <a:pt x="23924" y="45691"/>
                </a:cubicBezTo>
                <a:cubicBezTo>
                  <a:pt x="23841" y="45691"/>
                  <a:pt x="23717" y="45650"/>
                  <a:pt x="23634" y="45650"/>
                </a:cubicBezTo>
                <a:cubicBezTo>
                  <a:pt x="23510" y="45650"/>
                  <a:pt x="23427" y="45608"/>
                  <a:pt x="23302" y="45526"/>
                </a:cubicBezTo>
                <a:cubicBezTo>
                  <a:pt x="23220" y="45484"/>
                  <a:pt x="23095" y="45484"/>
                  <a:pt x="23012" y="45443"/>
                </a:cubicBezTo>
                <a:cubicBezTo>
                  <a:pt x="22888" y="45401"/>
                  <a:pt x="22805" y="45401"/>
                  <a:pt x="22722" y="45318"/>
                </a:cubicBezTo>
                <a:cubicBezTo>
                  <a:pt x="22639" y="45277"/>
                  <a:pt x="22515" y="45277"/>
                  <a:pt x="22432" y="45235"/>
                </a:cubicBezTo>
                <a:cubicBezTo>
                  <a:pt x="22307" y="45194"/>
                  <a:pt x="22266" y="45194"/>
                  <a:pt x="22183" y="45111"/>
                </a:cubicBezTo>
                <a:cubicBezTo>
                  <a:pt x="22059" y="45069"/>
                  <a:pt x="21976" y="45028"/>
                  <a:pt x="21810" y="44987"/>
                </a:cubicBezTo>
                <a:cubicBezTo>
                  <a:pt x="21768" y="44904"/>
                  <a:pt x="21644" y="44862"/>
                  <a:pt x="21602" y="44862"/>
                </a:cubicBezTo>
                <a:cubicBezTo>
                  <a:pt x="21478" y="44821"/>
                  <a:pt x="21354" y="44696"/>
                  <a:pt x="21229" y="44655"/>
                </a:cubicBezTo>
                <a:cubicBezTo>
                  <a:pt x="21188" y="44613"/>
                  <a:pt x="21146" y="44572"/>
                  <a:pt x="21022" y="44572"/>
                </a:cubicBezTo>
                <a:cubicBezTo>
                  <a:pt x="20856" y="44448"/>
                  <a:pt x="20773" y="44406"/>
                  <a:pt x="20607" y="44282"/>
                </a:cubicBezTo>
                <a:cubicBezTo>
                  <a:pt x="20566" y="44240"/>
                  <a:pt x="20524" y="44240"/>
                  <a:pt x="20442" y="44199"/>
                </a:cubicBezTo>
                <a:cubicBezTo>
                  <a:pt x="20317" y="44074"/>
                  <a:pt x="20151" y="43950"/>
                  <a:pt x="19985" y="43826"/>
                </a:cubicBezTo>
                <a:cubicBezTo>
                  <a:pt x="19944" y="43826"/>
                  <a:pt x="19944" y="43784"/>
                  <a:pt x="19903" y="43784"/>
                </a:cubicBezTo>
                <a:cubicBezTo>
                  <a:pt x="19778" y="43743"/>
                  <a:pt x="19737" y="43618"/>
                  <a:pt x="19612" y="43577"/>
                </a:cubicBezTo>
                <a:cubicBezTo>
                  <a:pt x="19405" y="43038"/>
                  <a:pt x="19281" y="42623"/>
                  <a:pt x="19281" y="42540"/>
                </a:cubicBezTo>
                <a:cubicBezTo>
                  <a:pt x="18327" y="38021"/>
                  <a:pt x="18783" y="33419"/>
                  <a:pt x="18659" y="28858"/>
                </a:cubicBezTo>
                <a:cubicBezTo>
                  <a:pt x="18576" y="27614"/>
                  <a:pt x="18534" y="26370"/>
                  <a:pt x="18451" y="25168"/>
                </a:cubicBezTo>
                <a:cubicBezTo>
                  <a:pt x="18451" y="25043"/>
                  <a:pt x="18368" y="24877"/>
                  <a:pt x="18368" y="24753"/>
                </a:cubicBezTo>
                <a:lnTo>
                  <a:pt x="18368" y="24753"/>
                </a:lnTo>
                <a:cubicBezTo>
                  <a:pt x="18742" y="24960"/>
                  <a:pt x="19156" y="25126"/>
                  <a:pt x="19571" y="25292"/>
                </a:cubicBezTo>
                <a:cubicBezTo>
                  <a:pt x="19820" y="25333"/>
                  <a:pt x="20027" y="25458"/>
                  <a:pt x="20234" y="25499"/>
                </a:cubicBezTo>
                <a:lnTo>
                  <a:pt x="20856" y="25665"/>
                </a:lnTo>
                <a:cubicBezTo>
                  <a:pt x="21229" y="25748"/>
                  <a:pt x="21602" y="25790"/>
                  <a:pt x="22017" y="25872"/>
                </a:cubicBezTo>
                <a:lnTo>
                  <a:pt x="22473" y="25914"/>
                </a:lnTo>
                <a:lnTo>
                  <a:pt x="23634" y="25914"/>
                </a:lnTo>
                <a:cubicBezTo>
                  <a:pt x="23634" y="25914"/>
                  <a:pt x="23676" y="25914"/>
                  <a:pt x="23676" y="25872"/>
                </a:cubicBezTo>
                <a:lnTo>
                  <a:pt x="23634" y="25790"/>
                </a:lnTo>
                <a:lnTo>
                  <a:pt x="22888" y="25624"/>
                </a:lnTo>
                <a:lnTo>
                  <a:pt x="22515" y="25582"/>
                </a:lnTo>
                <a:lnTo>
                  <a:pt x="22100" y="25416"/>
                </a:lnTo>
                <a:cubicBezTo>
                  <a:pt x="21768" y="25333"/>
                  <a:pt x="21437" y="25168"/>
                  <a:pt x="21146" y="25002"/>
                </a:cubicBezTo>
                <a:lnTo>
                  <a:pt x="20566" y="24753"/>
                </a:lnTo>
                <a:cubicBezTo>
                  <a:pt x="20400" y="24670"/>
                  <a:pt x="20193" y="24546"/>
                  <a:pt x="20027" y="24463"/>
                </a:cubicBezTo>
                <a:lnTo>
                  <a:pt x="19985" y="24463"/>
                </a:lnTo>
                <a:cubicBezTo>
                  <a:pt x="19571" y="24173"/>
                  <a:pt x="19198" y="23924"/>
                  <a:pt x="18866" y="23675"/>
                </a:cubicBezTo>
                <a:cubicBezTo>
                  <a:pt x="18659" y="23509"/>
                  <a:pt x="18493" y="23343"/>
                  <a:pt x="18286" y="23219"/>
                </a:cubicBezTo>
                <a:lnTo>
                  <a:pt x="18244" y="23136"/>
                </a:lnTo>
                <a:cubicBezTo>
                  <a:pt x="18161" y="22638"/>
                  <a:pt x="18078" y="22182"/>
                  <a:pt x="18037" y="21685"/>
                </a:cubicBezTo>
                <a:cubicBezTo>
                  <a:pt x="17912" y="21146"/>
                  <a:pt x="17829" y="20565"/>
                  <a:pt x="17664" y="20026"/>
                </a:cubicBezTo>
                <a:cubicBezTo>
                  <a:pt x="17664" y="19985"/>
                  <a:pt x="17622" y="19943"/>
                  <a:pt x="17622" y="19819"/>
                </a:cubicBezTo>
                <a:lnTo>
                  <a:pt x="17622" y="19819"/>
                </a:lnTo>
                <a:cubicBezTo>
                  <a:pt x="17705" y="19902"/>
                  <a:pt x="17829" y="19985"/>
                  <a:pt x="17912" y="20026"/>
                </a:cubicBezTo>
                <a:cubicBezTo>
                  <a:pt x="18120" y="20192"/>
                  <a:pt x="18327" y="20317"/>
                  <a:pt x="18576" y="20441"/>
                </a:cubicBezTo>
                <a:lnTo>
                  <a:pt x="19281" y="20814"/>
                </a:lnTo>
                <a:cubicBezTo>
                  <a:pt x="19529" y="20938"/>
                  <a:pt x="19737" y="21063"/>
                  <a:pt x="19985" y="21146"/>
                </a:cubicBezTo>
                <a:cubicBezTo>
                  <a:pt x="20234" y="21229"/>
                  <a:pt x="20442" y="21353"/>
                  <a:pt x="20732" y="21436"/>
                </a:cubicBezTo>
                <a:lnTo>
                  <a:pt x="21478" y="21685"/>
                </a:lnTo>
                <a:cubicBezTo>
                  <a:pt x="21768" y="21768"/>
                  <a:pt x="22017" y="21809"/>
                  <a:pt x="22266" y="21892"/>
                </a:cubicBezTo>
                <a:cubicBezTo>
                  <a:pt x="22805" y="22016"/>
                  <a:pt x="23261" y="22099"/>
                  <a:pt x="23759" y="22182"/>
                </a:cubicBezTo>
                <a:cubicBezTo>
                  <a:pt x="24298" y="22224"/>
                  <a:pt x="24754" y="22224"/>
                  <a:pt x="25168" y="22224"/>
                </a:cubicBezTo>
                <a:cubicBezTo>
                  <a:pt x="25624" y="22224"/>
                  <a:pt x="26039" y="22182"/>
                  <a:pt x="26412" y="22099"/>
                </a:cubicBezTo>
                <a:lnTo>
                  <a:pt x="27449" y="21892"/>
                </a:lnTo>
                <a:cubicBezTo>
                  <a:pt x="27780" y="21851"/>
                  <a:pt x="28029" y="21768"/>
                  <a:pt x="28236" y="21685"/>
                </a:cubicBezTo>
                <a:lnTo>
                  <a:pt x="28900" y="21477"/>
                </a:lnTo>
                <a:cubicBezTo>
                  <a:pt x="28900" y="21477"/>
                  <a:pt x="28941" y="21436"/>
                  <a:pt x="28900" y="21436"/>
                </a:cubicBezTo>
                <a:lnTo>
                  <a:pt x="28858" y="21436"/>
                </a:lnTo>
                <a:lnTo>
                  <a:pt x="28858" y="21395"/>
                </a:lnTo>
                <a:lnTo>
                  <a:pt x="28817" y="21395"/>
                </a:lnTo>
                <a:lnTo>
                  <a:pt x="28112" y="21436"/>
                </a:lnTo>
                <a:cubicBezTo>
                  <a:pt x="27905" y="21436"/>
                  <a:pt x="27656" y="21477"/>
                  <a:pt x="27366" y="21477"/>
                </a:cubicBezTo>
                <a:lnTo>
                  <a:pt x="26371" y="21436"/>
                </a:lnTo>
                <a:cubicBezTo>
                  <a:pt x="26205" y="21436"/>
                  <a:pt x="26039" y="21395"/>
                  <a:pt x="25832" y="21395"/>
                </a:cubicBezTo>
                <a:lnTo>
                  <a:pt x="25707" y="21395"/>
                </a:lnTo>
                <a:cubicBezTo>
                  <a:pt x="25541" y="21395"/>
                  <a:pt x="25376" y="21353"/>
                  <a:pt x="25210" y="21353"/>
                </a:cubicBezTo>
                <a:cubicBezTo>
                  <a:pt x="24795" y="21270"/>
                  <a:pt x="24380" y="21146"/>
                  <a:pt x="23966" y="21021"/>
                </a:cubicBezTo>
                <a:cubicBezTo>
                  <a:pt x="23551" y="20856"/>
                  <a:pt x="23137" y="20731"/>
                  <a:pt x="22722" y="20524"/>
                </a:cubicBezTo>
                <a:lnTo>
                  <a:pt x="22100" y="20192"/>
                </a:lnTo>
                <a:lnTo>
                  <a:pt x="21478" y="19819"/>
                </a:lnTo>
                <a:cubicBezTo>
                  <a:pt x="21271" y="19736"/>
                  <a:pt x="21063" y="19570"/>
                  <a:pt x="20939" y="19487"/>
                </a:cubicBezTo>
                <a:cubicBezTo>
                  <a:pt x="20773" y="19321"/>
                  <a:pt x="20566" y="19197"/>
                  <a:pt x="20400" y="19073"/>
                </a:cubicBezTo>
                <a:lnTo>
                  <a:pt x="19903" y="18658"/>
                </a:lnTo>
                <a:lnTo>
                  <a:pt x="19405" y="18160"/>
                </a:lnTo>
                <a:lnTo>
                  <a:pt x="19115" y="17870"/>
                </a:lnTo>
                <a:lnTo>
                  <a:pt x="19115" y="17870"/>
                </a:lnTo>
                <a:lnTo>
                  <a:pt x="19571" y="18160"/>
                </a:lnTo>
                <a:lnTo>
                  <a:pt x="20110" y="18451"/>
                </a:lnTo>
                <a:lnTo>
                  <a:pt x="20359" y="18534"/>
                </a:lnTo>
                <a:lnTo>
                  <a:pt x="20649" y="18658"/>
                </a:lnTo>
                <a:lnTo>
                  <a:pt x="21271" y="18782"/>
                </a:lnTo>
                <a:lnTo>
                  <a:pt x="21976" y="18907"/>
                </a:lnTo>
                <a:cubicBezTo>
                  <a:pt x="22183" y="18948"/>
                  <a:pt x="22432" y="18948"/>
                  <a:pt x="22639" y="18948"/>
                </a:cubicBezTo>
                <a:lnTo>
                  <a:pt x="23302" y="18948"/>
                </a:lnTo>
                <a:cubicBezTo>
                  <a:pt x="23510" y="18948"/>
                  <a:pt x="23759" y="18948"/>
                  <a:pt x="23966" y="18907"/>
                </a:cubicBezTo>
                <a:lnTo>
                  <a:pt x="24671" y="18782"/>
                </a:lnTo>
                <a:cubicBezTo>
                  <a:pt x="24878" y="18741"/>
                  <a:pt x="25127" y="18741"/>
                  <a:pt x="25334" y="18658"/>
                </a:cubicBezTo>
                <a:cubicBezTo>
                  <a:pt x="25541" y="18575"/>
                  <a:pt x="25749" y="18534"/>
                  <a:pt x="25997" y="18492"/>
                </a:cubicBezTo>
                <a:lnTo>
                  <a:pt x="26619" y="18285"/>
                </a:lnTo>
                <a:cubicBezTo>
                  <a:pt x="26827" y="18243"/>
                  <a:pt x="27034" y="18119"/>
                  <a:pt x="27200" y="18036"/>
                </a:cubicBezTo>
                <a:cubicBezTo>
                  <a:pt x="27573" y="17870"/>
                  <a:pt x="27905" y="17704"/>
                  <a:pt x="28236" y="17497"/>
                </a:cubicBezTo>
                <a:cubicBezTo>
                  <a:pt x="28527" y="17331"/>
                  <a:pt x="28858" y="17082"/>
                  <a:pt x="29107" y="16917"/>
                </a:cubicBezTo>
                <a:cubicBezTo>
                  <a:pt x="29356" y="16792"/>
                  <a:pt x="29563" y="16502"/>
                  <a:pt x="29771" y="16378"/>
                </a:cubicBezTo>
                <a:cubicBezTo>
                  <a:pt x="29936" y="16212"/>
                  <a:pt x="30144" y="16046"/>
                  <a:pt x="30310" y="15880"/>
                </a:cubicBezTo>
                <a:lnTo>
                  <a:pt x="30724" y="15465"/>
                </a:lnTo>
                <a:lnTo>
                  <a:pt x="30724" y="15424"/>
                </a:lnTo>
                <a:cubicBezTo>
                  <a:pt x="30724" y="15424"/>
                  <a:pt x="30724" y="15383"/>
                  <a:pt x="30683" y="15383"/>
                </a:cubicBezTo>
                <a:lnTo>
                  <a:pt x="30185" y="15673"/>
                </a:lnTo>
                <a:cubicBezTo>
                  <a:pt x="30185" y="15673"/>
                  <a:pt x="30144" y="15673"/>
                  <a:pt x="30144" y="15756"/>
                </a:cubicBezTo>
                <a:cubicBezTo>
                  <a:pt x="29978" y="15839"/>
                  <a:pt x="29771" y="16004"/>
                  <a:pt x="29646" y="16087"/>
                </a:cubicBezTo>
                <a:cubicBezTo>
                  <a:pt x="29439" y="16212"/>
                  <a:pt x="29149" y="16378"/>
                  <a:pt x="28858" y="16502"/>
                </a:cubicBezTo>
                <a:cubicBezTo>
                  <a:pt x="28527" y="16626"/>
                  <a:pt x="28278" y="16792"/>
                  <a:pt x="27905" y="16875"/>
                </a:cubicBezTo>
                <a:cubicBezTo>
                  <a:pt x="27573" y="17000"/>
                  <a:pt x="27241" y="17082"/>
                  <a:pt x="26868" y="17207"/>
                </a:cubicBezTo>
                <a:cubicBezTo>
                  <a:pt x="26661" y="17248"/>
                  <a:pt x="26536" y="17290"/>
                  <a:pt x="26329" y="17290"/>
                </a:cubicBezTo>
                <a:lnTo>
                  <a:pt x="25749" y="17331"/>
                </a:lnTo>
                <a:cubicBezTo>
                  <a:pt x="25541" y="17331"/>
                  <a:pt x="25334" y="17414"/>
                  <a:pt x="25168" y="17414"/>
                </a:cubicBezTo>
                <a:lnTo>
                  <a:pt x="24588" y="17414"/>
                </a:lnTo>
                <a:lnTo>
                  <a:pt x="24049" y="17331"/>
                </a:lnTo>
                <a:cubicBezTo>
                  <a:pt x="23841" y="17331"/>
                  <a:pt x="23676" y="17290"/>
                  <a:pt x="23468" y="17248"/>
                </a:cubicBezTo>
                <a:cubicBezTo>
                  <a:pt x="23302" y="17207"/>
                  <a:pt x="23095" y="17207"/>
                  <a:pt x="22929" y="17124"/>
                </a:cubicBezTo>
                <a:lnTo>
                  <a:pt x="22473" y="17000"/>
                </a:lnTo>
                <a:cubicBezTo>
                  <a:pt x="22639" y="17000"/>
                  <a:pt x="22805" y="17000"/>
                  <a:pt x="22929" y="16917"/>
                </a:cubicBezTo>
                <a:cubicBezTo>
                  <a:pt x="16834" y="11858"/>
                  <a:pt x="8086" y="5390"/>
                  <a:pt x="4893" y="249"/>
                </a:cubicBezTo>
                <a:cubicBezTo>
                  <a:pt x="4852" y="124"/>
                  <a:pt x="4769" y="83"/>
                  <a:pt x="4645" y="42"/>
                </a:cubicBezTo>
                <a:cubicBezTo>
                  <a:pt x="4579" y="13"/>
                  <a:pt x="4508" y="0"/>
                  <a:pt x="4434" y="0"/>
                </a:cubicBezTo>
                <a:close/>
              </a:path>
            </a:pathLst>
          </a:custGeom>
          <a:solidFill>
            <a:srgbClr val="0E14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78"/>
                                        </p:tgtEl>
                                        <p:attrNameLst>
                                          <p:attrName>style.visibility</p:attrName>
                                        </p:attrNameLst>
                                      </p:cBhvr>
                                      <p:to>
                                        <p:strVal val="visible"/>
                                      </p:to>
                                    </p:set>
                                    <p:anim calcmode="lin" valueType="num">
                                      <p:cBhvr additive="base">
                                        <p:cTn dur="1000"/>
                                        <p:tgtEl>
                                          <p:spTgt spid="6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79"/>
                                        </p:tgtEl>
                                        <p:attrNameLst>
                                          <p:attrName>style.visibility</p:attrName>
                                        </p:attrNameLst>
                                      </p:cBhvr>
                                      <p:to>
                                        <p:strVal val="visible"/>
                                      </p:to>
                                    </p:set>
                                    <p:anim calcmode="lin" valueType="num">
                                      <p:cBhvr additive="base">
                                        <p:cTn dur="1000"/>
                                        <p:tgtEl>
                                          <p:spTgt spid="67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83"/>
          <p:cNvSpPr txBox="1"/>
          <p:nvPr>
            <p:ph idx="1" type="subTitle"/>
          </p:nvPr>
        </p:nvSpPr>
        <p:spPr>
          <a:xfrm>
            <a:off x="1389272" y="646678"/>
            <a:ext cx="1874400" cy="2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Key insights</a:t>
            </a:r>
            <a:endParaRPr sz="3000"/>
          </a:p>
        </p:txBody>
      </p:sp>
      <p:sp>
        <p:nvSpPr>
          <p:cNvPr id="687" name="Google Shape;687;p83"/>
          <p:cNvSpPr txBox="1"/>
          <p:nvPr>
            <p:ph idx="3" type="subTitle"/>
          </p:nvPr>
        </p:nvSpPr>
        <p:spPr>
          <a:xfrm>
            <a:off x="387863" y="1138985"/>
            <a:ext cx="3877200" cy="3773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1000"/>
              </a:spcBef>
              <a:spcAft>
                <a:spcPts val="0"/>
              </a:spcAft>
              <a:buClr>
                <a:srgbClr val="000000"/>
              </a:buClr>
              <a:buSzPts val="1800"/>
              <a:buFont typeface="Overpass"/>
              <a:buChar char="-"/>
            </a:pPr>
            <a:r>
              <a:rPr lang="en">
                <a:solidFill>
                  <a:srgbClr val="000000"/>
                </a:solidFill>
                <a:latin typeface="Overpass"/>
                <a:ea typeface="Overpass"/>
                <a:cs typeface="Overpass"/>
                <a:sym typeface="Overpass"/>
              </a:rPr>
              <a:t>Regional playstyles stay mostly consistent over time, with </a:t>
            </a:r>
            <a:r>
              <a:rPr b="1" lang="en">
                <a:solidFill>
                  <a:srgbClr val="000000"/>
                </a:solidFill>
                <a:latin typeface="Overpass"/>
                <a:ea typeface="Overpass"/>
                <a:cs typeface="Overpass"/>
                <a:sym typeface="Overpass"/>
              </a:rPr>
              <a:t>champion pick/ban priority</a:t>
            </a:r>
            <a:r>
              <a:rPr lang="en">
                <a:solidFill>
                  <a:srgbClr val="000000"/>
                </a:solidFill>
                <a:latin typeface="Overpass"/>
                <a:ea typeface="Overpass"/>
                <a:cs typeface="Overpass"/>
                <a:sym typeface="Overpass"/>
              </a:rPr>
              <a:t> being the biggest differentiator.</a:t>
            </a:r>
            <a:endParaRPr>
              <a:solidFill>
                <a:srgbClr val="000000"/>
              </a:solidFill>
              <a:latin typeface="Overpass"/>
              <a:ea typeface="Overpass"/>
              <a:cs typeface="Overpass"/>
              <a:sym typeface="Overpass"/>
            </a:endParaRPr>
          </a:p>
          <a:p>
            <a:pPr indent="-317500" lvl="0" marL="457200" rtl="0" algn="l">
              <a:lnSpc>
                <a:spcPct val="100000"/>
              </a:lnSpc>
              <a:spcBef>
                <a:spcPts val="1000"/>
              </a:spcBef>
              <a:spcAft>
                <a:spcPts val="0"/>
              </a:spcAft>
              <a:buClr>
                <a:srgbClr val="000000"/>
              </a:buClr>
              <a:buSzPts val="1400"/>
              <a:buFont typeface="Arial"/>
              <a:buChar char="-"/>
            </a:pPr>
            <a:r>
              <a:rPr lang="en">
                <a:solidFill>
                  <a:srgbClr val="000000"/>
                </a:solidFill>
                <a:latin typeface="Overpass"/>
                <a:ea typeface="Overpass"/>
                <a:cs typeface="Overpass"/>
                <a:sym typeface="Overpass"/>
              </a:rPr>
              <a:t>Successful teams share strong </a:t>
            </a:r>
            <a:r>
              <a:rPr b="1" lang="en">
                <a:solidFill>
                  <a:srgbClr val="000000"/>
                </a:solidFill>
                <a:latin typeface="Overpass"/>
                <a:ea typeface="Overpass"/>
                <a:cs typeface="Overpass"/>
                <a:sym typeface="Overpass"/>
              </a:rPr>
              <a:t>objective and vision control</a:t>
            </a:r>
            <a:r>
              <a:rPr lang="en">
                <a:solidFill>
                  <a:srgbClr val="000000"/>
                </a:solidFill>
                <a:latin typeface="Overpass"/>
                <a:ea typeface="Overpass"/>
                <a:cs typeface="Overpass"/>
                <a:sym typeface="Overpass"/>
              </a:rPr>
              <a:t>, with many top teams leaning on </a:t>
            </a:r>
            <a:r>
              <a:rPr b="1" lang="en">
                <a:solidFill>
                  <a:srgbClr val="000000"/>
                </a:solidFill>
                <a:latin typeface="Overpass"/>
                <a:ea typeface="Overpass"/>
                <a:cs typeface="Overpass"/>
                <a:sym typeface="Overpass"/>
              </a:rPr>
              <a:t>top-side pressure</a:t>
            </a:r>
            <a:r>
              <a:rPr lang="en">
                <a:solidFill>
                  <a:srgbClr val="000000"/>
                </a:solidFill>
                <a:latin typeface="Overpass"/>
                <a:ea typeface="Overpass"/>
                <a:cs typeface="Overpass"/>
                <a:sym typeface="Overpass"/>
              </a:rPr>
              <a:t> to accelerate early leads.</a:t>
            </a:r>
            <a:endParaRPr>
              <a:solidFill>
                <a:srgbClr val="000000"/>
              </a:solidFill>
              <a:latin typeface="Overpass"/>
              <a:ea typeface="Overpass"/>
              <a:cs typeface="Overpass"/>
              <a:sym typeface="Overpass"/>
            </a:endParaRPr>
          </a:p>
          <a:p>
            <a:pPr indent="-317500" lvl="0" marL="457200" rtl="0" algn="l">
              <a:lnSpc>
                <a:spcPct val="100000"/>
              </a:lnSpc>
              <a:spcBef>
                <a:spcPts val="1000"/>
              </a:spcBef>
              <a:spcAft>
                <a:spcPts val="0"/>
              </a:spcAft>
              <a:buClr>
                <a:srgbClr val="000000"/>
              </a:buClr>
              <a:buSzPts val="1400"/>
              <a:buFont typeface="Arial"/>
              <a:buChar char="-"/>
            </a:pPr>
            <a:r>
              <a:rPr lang="en">
                <a:solidFill>
                  <a:srgbClr val="000000"/>
                </a:solidFill>
                <a:latin typeface="Overpass"/>
                <a:ea typeface="Overpass"/>
                <a:cs typeface="Overpass"/>
                <a:sym typeface="Overpass"/>
              </a:rPr>
              <a:t>Winning isn’t driven by one metric— it's the </a:t>
            </a:r>
            <a:r>
              <a:rPr b="1" lang="en">
                <a:solidFill>
                  <a:srgbClr val="000000"/>
                </a:solidFill>
                <a:latin typeface="Overpass"/>
                <a:ea typeface="Overpass"/>
                <a:cs typeface="Overpass"/>
                <a:sym typeface="Overpass"/>
              </a:rPr>
              <a:t>interaction of champion priority, flexibility, and regional strategy</a:t>
            </a:r>
            <a:r>
              <a:rPr lang="en">
                <a:solidFill>
                  <a:srgbClr val="000000"/>
                </a:solidFill>
                <a:latin typeface="Overpass"/>
                <a:ea typeface="Overpass"/>
                <a:cs typeface="Overpass"/>
                <a:sym typeface="Overpass"/>
              </a:rPr>
              <a:t> that creates a competitive edge.</a:t>
            </a:r>
            <a:endParaRPr>
              <a:solidFill>
                <a:srgbClr val="000000"/>
              </a:solidFill>
              <a:latin typeface="Overpass"/>
              <a:ea typeface="Overpass"/>
              <a:cs typeface="Overpass"/>
              <a:sym typeface="Overpass"/>
            </a:endParaRPr>
          </a:p>
        </p:txBody>
      </p:sp>
      <p:sp>
        <p:nvSpPr>
          <p:cNvPr id="688" name="Google Shape;688;p83"/>
          <p:cNvSpPr txBox="1"/>
          <p:nvPr>
            <p:ph idx="1" type="subTitle"/>
          </p:nvPr>
        </p:nvSpPr>
        <p:spPr>
          <a:xfrm>
            <a:off x="5182227" y="607665"/>
            <a:ext cx="2597700" cy="35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recommendation</a:t>
            </a:r>
            <a:endParaRPr sz="3000"/>
          </a:p>
        </p:txBody>
      </p:sp>
      <p:sp>
        <p:nvSpPr>
          <p:cNvPr id="689" name="Google Shape;689;p83"/>
          <p:cNvSpPr txBox="1"/>
          <p:nvPr>
            <p:ph idx="3" type="subTitle"/>
          </p:nvPr>
        </p:nvSpPr>
        <p:spPr>
          <a:xfrm>
            <a:off x="4503329" y="1050760"/>
            <a:ext cx="3955500" cy="36216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Clr>
                <a:srgbClr val="000000"/>
              </a:buClr>
              <a:buSzPts val="1800"/>
              <a:buChar char="-"/>
            </a:pPr>
            <a:r>
              <a:rPr b="1" lang="en">
                <a:solidFill>
                  <a:srgbClr val="000000"/>
                </a:solidFill>
                <a:latin typeface="Overpass"/>
                <a:ea typeface="Overpass"/>
                <a:cs typeface="Overpass"/>
                <a:sym typeface="Overpass"/>
              </a:rPr>
              <a:t>Value adaptability over age</a:t>
            </a:r>
            <a:r>
              <a:rPr lang="en">
                <a:solidFill>
                  <a:srgbClr val="000000"/>
                </a:solidFill>
              </a:rPr>
              <a:t>: Prioritize players with flexible champion pools and creative drafts.</a:t>
            </a:r>
            <a:endParaRPr>
              <a:solidFill>
                <a:srgbClr val="000000"/>
              </a:solidFill>
            </a:endParaRPr>
          </a:p>
          <a:p>
            <a:pPr indent="-342900" lvl="0" marL="457200" rtl="0" algn="l">
              <a:spcBef>
                <a:spcPts val="1000"/>
              </a:spcBef>
              <a:spcAft>
                <a:spcPts val="0"/>
              </a:spcAft>
              <a:buClr>
                <a:srgbClr val="000000"/>
              </a:buClr>
              <a:buSzPts val="1800"/>
              <a:buChar char="-"/>
            </a:pPr>
            <a:r>
              <a:rPr b="1" lang="en">
                <a:solidFill>
                  <a:srgbClr val="000000"/>
                </a:solidFill>
                <a:latin typeface="Overpass"/>
                <a:ea typeface="Overpass"/>
                <a:cs typeface="Overpass"/>
                <a:sym typeface="Overpass"/>
              </a:rPr>
              <a:t>Strengthen solo lanes</a:t>
            </a:r>
            <a:r>
              <a:rPr lang="en">
                <a:solidFill>
                  <a:srgbClr val="000000"/>
                </a:solidFill>
              </a:rPr>
              <a:t>: Invest in top/mid laners who can drive early objective control.</a:t>
            </a:r>
            <a:endParaRPr>
              <a:solidFill>
                <a:srgbClr val="000000"/>
              </a:solidFill>
            </a:endParaRPr>
          </a:p>
          <a:p>
            <a:pPr indent="-342900" lvl="0" marL="457200" rtl="0" algn="l">
              <a:spcBef>
                <a:spcPts val="1000"/>
              </a:spcBef>
              <a:spcAft>
                <a:spcPts val="0"/>
              </a:spcAft>
              <a:buClr>
                <a:srgbClr val="000000"/>
              </a:buClr>
              <a:buSzPts val="1800"/>
              <a:buChar char="-"/>
            </a:pPr>
            <a:r>
              <a:rPr b="1" lang="en">
                <a:solidFill>
                  <a:srgbClr val="000000"/>
                </a:solidFill>
                <a:latin typeface="Overpass"/>
                <a:ea typeface="Overpass"/>
                <a:cs typeface="Overpass"/>
                <a:sym typeface="Overpass"/>
              </a:rPr>
              <a:t>Use smarter metrics</a:t>
            </a:r>
            <a:r>
              <a:rPr lang="en">
                <a:solidFill>
                  <a:srgbClr val="000000"/>
                </a:solidFill>
              </a:rPr>
              <a:t>: Include comeback ability and under-pressure performance in player evaluation.</a:t>
            </a:r>
            <a:endParaRPr>
              <a:solidFill>
                <a:srgbClr val="000000"/>
              </a:solidFill>
            </a:endParaRPr>
          </a:p>
          <a:p>
            <a:pPr indent="-342900" lvl="0" marL="457200" rtl="0" algn="l">
              <a:spcBef>
                <a:spcPts val="1000"/>
              </a:spcBef>
              <a:spcAft>
                <a:spcPts val="0"/>
              </a:spcAft>
              <a:buClr>
                <a:srgbClr val="000000"/>
              </a:buClr>
              <a:buSzPts val="1800"/>
              <a:buChar char="-"/>
            </a:pPr>
            <a:r>
              <a:rPr b="1" lang="en">
                <a:solidFill>
                  <a:srgbClr val="000000"/>
                </a:solidFill>
                <a:latin typeface="Overpass"/>
                <a:ea typeface="Overpass"/>
                <a:cs typeface="Overpass"/>
                <a:sym typeface="Overpass"/>
              </a:rPr>
              <a:t>Reward meta agility</a:t>
            </a:r>
            <a:r>
              <a:rPr lang="en">
                <a:solidFill>
                  <a:srgbClr val="000000"/>
                </a:solidFill>
              </a:rPr>
              <a:t>: Favor players who consistently adapt to patch and meta changes.</a:t>
            </a:r>
            <a:endParaRPr>
              <a:solidFill>
                <a:srgbClr val="000000"/>
              </a:solidFill>
            </a:endParaRPr>
          </a:p>
          <a:p>
            <a:pPr indent="0" lvl="0" marL="457200" rtl="0" algn="l">
              <a:spcBef>
                <a:spcPts val="1000"/>
              </a:spcBef>
              <a:spcAft>
                <a:spcPts val="0"/>
              </a:spcAft>
              <a:buNone/>
            </a:pPr>
            <a:r>
              <a:t/>
            </a:r>
            <a:endParaRPr>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4"/>
          <p:cNvSpPr txBox="1"/>
          <p:nvPr>
            <p:ph idx="5" type="subTitle"/>
          </p:nvPr>
        </p:nvSpPr>
        <p:spPr>
          <a:xfrm>
            <a:off x="4843725" y="673281"/>
            <a:ext cx="3442800" cy="24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Next steps</a:t>
            </a:r>
            <a:endParaRPr sz="3000"/>
          </a:p>
        </p:txBody>
      </p:sp>
      <p:sp>
        <p:nvSpPr>
          <p:cNvPr id="695" name="Google Shape;695;p84"/>
          <p:cNvSpPr txBox="1"/>
          <p:nvPr>
            <p:ph idx="6" type="subTitle"/>
          </p:nvPr>
        </p:nvSpPr>
        <p:spPr>
          <a:xfrm>
            <a:off x="4464525" y="1008170"/>
            <a:ext cx="4201200" cy="32925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Clr>
                <a:srgbClr val="000000"/>
              </a:buClr>
              <a:buSzPts val="1800"/>
              <a:buFont typeface="Overpass"/>
              <a:buChar char="-"/>
            </a:pPr>
            <a:r>
              <a:rPr b="1" lang="en">
                <a:solidFill>
                  <a:srgbClr val="000000"/>
                </a:solidFill>
                <a:latin typeface="Overpass"/>
                <a:ea typeface="Overpass"/>
                <a:cs typeface="Overpass"/>
                <a:sym typeface="Overpass"/>
              </a:rPr>
              <a:t>In-game tempo modeling:</a:t>
            </a:r>
            <a:r>
              <a:rPr lang="en">
                <a:solidFill>
                  <a:srgbClr val="000000"/>
                </a:solidFill>
                <a:latin typeface="Overpass"/>
                <a:ea typeface="Overpass"/>
                <a:cs typeface="Overpass"/>
                <a:sym typeface="Overpass"/>
              </a:rPr>
              <a:t> Quantify tempo swings and gold acceleration patterns that differentiate elite teams with temporal data.</a:t>
            </a:r>
            <a:endParaRPr>
              <a:solidFill>
                <a:srgbClr val="000000"/>
              </a:solidFill>
              <a:latin typeface="Overpass"/>
              <a:ea typeface="Overpass"/>
              <a:cs typeface="Overpass"/>
              <a:sym typeface="Overpass"/>
            </a:endParaRPr>
          </a:p>
          <a:p>
            <a:pPr indent="-342900" lvl="0" marL="457200" rtl="0" algn="l">
              <a:spcBef>
                <a:spcPts val="1000"/>
              </a:spcBef>
              <a:spcAft>
                <a:spcPts val="0"/>
              </a:spcAft>
              <a:buClr>
                <a:srgbClr val="000000"/>
              </a:buClr>
              <a:buSzPts val="1800"/>
              <a:buFont typeface="Overpass"/>
              <a:buChar char="-"/>
            </a:pPr>
            <a:r>
              <a:rPr b="1" lang="en">
                <a:solidFill>
                  <a:srgbClr val="000000"/>
                </a:solidFill>
                <a:latin typeface="Overpass"/>
                <a:ea typeface="Overpass"/>
                <a:cs typeface="Overpass"/>
                <a:sym typeface="Overpass"/>
              </a:rPr>
              <a:t>Cross-regional scrim performance analysis (if data available):</a:t>
            </a:r>
            <a:r>
              <a:rPr lang="en">
                <a:solidFill>
                  <a:srgbClr val="000000"/>
                </a:solidFill>
                <a:latin typeface="Overpass"/>
                <a:ea typeface="Overpass"/>
                <a:cs typeface="Overpass"/>
                <a:sym typeface="Overpass"/>
              </a:rPr>
              <a:t> Compare scrim-based vs. stage-based tendencies.</a:t>
            </a:r>
            <a:endParaRPr>
              <a:solidFill>
                <a:srgbClr val="000000"/>
              </a:solidFill>
              <a:latin typeface="Overpass"/>
              <a:ea typeface="Overpass"/>
              <a:cs typeface="Overpass"/>
              <a:sym typeface="Overpass"/>
            </a:endParaRPr>
          </a:p>
          <a:p>
            <a:pPr indent="-342900" lvl="0" marL="457200" rtl="0" algn="l">
              <a:spcBef>
                <a:spcPts val="1000"/>
              </a:spcBef>
              <a:spcAft>
                <a:spcPts val="0"/>
              </a:spcAft>
              <a:buClr>
                <a:srgbClr val="000000"/>
              </a:buClr>
              <a:buSzPts val="1800"/>
              <a:buFont typeface="Overpass"/>
              <a:buChar char="-"/>
            </a:pPr>
            <a:r>
              <a:rPr b="1" lang="en">
                <a:solidFill>
                  <a:srgbClr val="000000"/>
                </a:solidFill>
                <a:latin typeface="Overpass"/>
                <a:ea typeface="Overpass"/>
                <a:cs typeface="Overpass"/>
                <a:sym typeface="Overpass"/>
              </a:rPr>
              <a:t>Win-path prediction:</a:t>
            </a:r>
            <a:r>
              <a:rPr lang="en">
                <a:solidFill>
                  <a:srgbClr val="000000"/>
                </a:solidFill>
                <a:latin typeface="Overpass"/>
                <a:ea typeface="Overpass"/>
                <a:cs typeface="Overpass"/>
                <a:sym typeface="Overpass"/>
              </a:rPr>
              <a:t> Quantify how early leads translate into win probabilities.</a:t>
            </a:r>
            <a:endParaRPr/>
          </a:p>
        </p:txBody>
      </p:sp>
      <p:sp>
        <p:nvSpPr>
          <p:cNvPr id="696" name="Google Shape;696;p84"/>
          <p:cNvSpPr txBox="1"/>
          <p:nvPr>
            <p:ph idx="5" type="subTitle"/>
          </p:nvPr>
        </p:nvSpPr>
        <p:spPr>
          <a:xfrm>
            <a:off x="1228736" y="657376"/>
            <a:ext cx="2420100" cy="2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challenges</a:t>
            </a:r>
            <a:endParaRPr sz="3000"/>
          </a:p>
        </p:txBody>
      </p:sp>
      <p:sp>
        <p:nvSpPr>
          <p:cNvPr id="697" name="Google Shape;697;p84"/>
          <p:cNvSpPr txBox="1"/>
          <p:nvPr>
            <p:ph idx="6" type="subTitle"/>
          </p:nvPr>
        </p:nvSpPr>
        <p:spPr>
          <a:xfrm>
            <a:off x="413036" y="1175378"/>
            <a:ext cx="4051500" cy="34839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1000"/>
              </a:spcBef>
              <a:spcAft>
                <a:spcPts val="0"/>
              </a:spcAft>
              <a:buClr>
                <a:srgbClr val="000000"/>
              </a:buClr>
              <a:buSzPts val="1400"/>
              <a:buFont typeface="Bebas Neue"/>
              <a:buChar char="-"/>
            </a:pPr>
            <a:r>
              <a:rPr b="1" lang="en">
                <a:solidFill>
                  <a:srgbClr val="000000"/>
                </a:solidFill>
                <a:latin typeface="Overpass"/>
                <a:ea typeface="Overpass"/>
                <a:cs typeface="Overpass"/>
                <a:sym typeface="Overpass"/>
              </a:rPr>
              <a:t>Complex queries:</a:t>
            </a:r>
            <a:r>
              <a:rPr lang="en">
                <a:solidFill>
                  <a:srgbClr val="000000"/>
                </a:solidFill>
                <a:latin typeface="Overpass"/>
                <a:ea typeface="Overpass"/>
                <a:cs typeface="Overpass"/>
                <a:sym typeface="Overpass"/>
              </a:rPr>
              <a:t> Comparing time-based metrics (GD@10 vs. GD@25) required layered subqueries and case logic, making cross-match aggregation computationally heavy.</a:t>
            </a:r>
            <a:endParaRPr>
              <a:solidFill>
                <a:srgbClr val="000000"/>
              </a:solidFill>
              <a:latin typeface="Overpass"/>
              <a:ea typeface="Overpass"/>
              <a:cs typeface="Overpass"/>
              <a:sym typeface="Overpass"/>
            </a:endParaRPr>
          </a:p>
          <a:p>
            <a:pPr indent="-317500" lvl="0" marL="457200" rtl="0" algn="l">
              <a:lnSpc>
                <a:spcPct val="100000"/>
              </a:lnSpc>
              <a:spcBef>
                <a:spcPts val="1000"/>
              </a:spcBef>
              <a:spcAft>
                <a:spcPts val="0"/>
              </a:spcAft>
              <a:buClr>
                <a:srgbClr val="000000"/>
              </a:buClr>
              <a:buSzPts val="1400"/>
              <a:buFont typeface="Bebas Neue"/>
              <a:buChar char="-"/>
            </a:pPr>
            <a:r>
              <a:rPr b="1" lang="en">
                <a:solidFill>
                  <a:srgbClr val="000000"/>
                </a:solidFill>
                <a:latin typeface="Overpass"/>
                <a:ea typeface="Overpass"/>
                <a:cs typeface="Overpass"/>
                <a:sym typeface="Overpass"/>
              </a:rPr>
              <a:t>High dimensionality:</a:t>
            </a:r>
            <a:r>
              <a:rPr lang="en">
                <a:solidFill>
                  <a:srgbClr val="000000"/>
                </a:solidFill>
                <a:latin typeface="Overpass"/>
                <a:ea typeface="Overpass"/>
                <a:cs typeface="Overpass"/>
                <a:sym typeface="Overpass"/>
              </a:rPr>
              <a:t> With 113 columns, selecting meaningful features needed careful filtering and strong game-specific knowledge.</a:t>
            </a:r>
            <a:endParaRPr>
              <a:solidFill>
                <a:srgbClr val="000000"/>
              </a:solidFill>
              <a:latin typeface="Overpass"/>
              <a:ea typeface="Overpass"/>
              <a:cs typeface="Overpass"/>
              <a:sym typeface="Overpass"/>
            </a:endParaRPr>
          </a:p>
          <a:p>
            <a:pPr indent="-317500" lvl="0" marL="457200" rtl="0" algn="l">
              <a:lnSpc>
                <a:spcPct val="100000"/>
              </a:lnSpc>
              <a:spcBef>
                <a:spcPts val="1000"/>
              </a:spcBef>
              <a:spcAft>
                <a:spcPts val="0"/>
              </a:spcAft>
              <a:buClr>
                <a:srgbClr val="000000"/>
              </a:buClr>
              <a:buSzPts val="1400"/>
              <a:buFont typeface="Bebas Neue"/>
              <a:buChar char="-"/>
            </a:pPr>
            <a:r>
              <a:rPr b="1" lang="en">
                <a:solidFill>
                  <a:srgbClr val="000000"/>
                </a:solidFill>
                <a:latin typeface="Overpass"/>
                <a:ea typeface="Overpass"/>
                <a:cs typeface="Overpass"/>
                <a:sym typeface="Overpass"/>
              </a:rPr>
              <a:t>Patch and meta shifts:</a:t>
            </a:r>
            <a:r>
              <a:rPr lang="en">
                <a:solidFill>
                  <a:srgbClr val="000000"/>
                </a:solidFill>
                <a:latin typeface="Overpass"/>
                <a:ea typeface="Overpass"/>
                <a:cs typeface="Overpass"/>
                <a:sym typeface="Overpass"/>
              </a:rPr>
              <a:t> Maintaining consistency was difficult due to balance updates, meta changes, and champion reworks affecting season-to-season comparability.</a:t>
            </a:r>
            <a:endParaRPr>
              <a:solidFill>
                <a:srgbClr val="000000"/>
              </a:solidFill>
              <a:latin typeface="Overpass"/>
              <a:ea typeface="Overpass"/>
              <a:cs typeface="Overpass"/>
              <a:sym typeface="Overpass"/>
            </a:endParaRPr>
          </a:p>
          <a:p>
            <a:pPr indent="0" lvl="0" marL="0" rtl="0" algn="l">
              <a:lnSpc>
                <a:spcPct val="100000"/>
              </a:lnSpc>
              <a:spcBef>
                <a:spcPts val="1000"/>
              </a:spcBef>
              <a:spcAft>
                <a:spcPts val="0"/>
              </a:spcAft>
              <a:buNone/>
            </a:pPr>
            <a:r>
              <a:t/>
            </a:r>
            <a:endParaRPr>
              <a:latin typeface="Overpass"/>
              <a:ea typeface="Overpass"/>
              <a:cs typeface="Overpass"/>
              <a:sym typeface="Overpas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5"/>
          <p:cNvSpPr txBox="1"/>
          <p:nvPr>
            <p:ph idx="2" type="title"/>
          </p:nvPr>
        </p:nvSpPr>
        <p:spPr>
          <a:xfrm>
            <a:off x="4142150" y="2135424"/>
            <a:ext cx="4871700" cy="123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Tableau</a:t>
            </a:r>
            <a:endParaRPr/>
          </a:p>
          <a:p>
            <a:pPr indent="0" lvl="0" marL="0" rtl="0" algn="l">
              <a:spcBef>
                <a:spcPts val="0"/>
              </a:spcBef>
              <a:spcAft>
                <a:spcPts val="0"/>
              </a:spcAft>
              <a:buNone/>
            </a:pPr>
            <a:r>
              <a:rPr lang="en" sz="1500" u="sng">
                <a:solidFill>
                  <a:schemeClr val="hlink"/>
                </a:solidFill>
                <a:hlinkClick r:id="rId3"/>
              </a:rPr>
              <a:t>https://public.tableau.com/app/profile/suji.kim4394/viz/Team7_BA775_FinalProject_17652101237440/Dashboard1</a:t>
            </a:r>
            <a:r>
              <a:rPr lang="en" sz="1500"/>
              <a:t> </a:t>
            </a:r>
            <a:endParaRPr sz="1500"/>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702"/>
                                        </p:tgtEl>
                                        <p:attrNameLst>
                                          <p:attrName>style.visibility</p:attrName>
                                        </p:attrNameLst>
                                      </p:cBhvr>
                                      <p:to>
                                        <p:strVal val="visible"/>
                                      </p:to>
                                    </p:set>
                                    <p:anim calcmode="lin" valueType="num">
                                      <p:cBhvr additive="base">
                                        <p:cTn dur="1000"/>
                                        <p:tgtEl>
                                          <p:spTgt spid="7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id="707" name="Google Shape;707;p86"/>
          <p:cNvPicPr preferRelativeResize="0"/>
          <p:nvPr/>
        </p:nvPicPr>
        <p:blipFill rotWithShape="1">
          <a:blip r:embed="rId3">
            <a:alphaModFix/>
          </a:blip>
          <a:srcRect b="0" l="21832" r="21826" t="0"/>
          <a:stretch/>
        </p:blipFill>
        <p:spPr>
          <a:xfrm>
            <a:off x="9525" y="0"/>
            <a:ext cx="5151749" cy="5143500"/>
          </a:xfrm>
          <a:prstGeom prst="rect">
            <a:avLst/>
          </a:prstGeom>
          <a:noFill/>
          <a:ln>
            <a:noFill/>
          </a:ln>
        </p:spPr>
      </p:pic>
      <p:sp>
        <p:nvSpPr>
          <p:cNvPr id="708" name="Google Shape;708;p86"/>
          <p:cNvSpPr txBox="1"/>
          <p:nvPr>
            <p:ph type="title"/>
          </p:nvPr>
        </p:nvSpPr>
        <p:spPr>
          <a:xfrm>
            <a:off x="6129375" y="1898400"/>
            <a:ext cx="2431800" cy="134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709" name="Google Shape;709;p86"/>
          <p:cNvSpPr/>
          <p:nvPr/>
        </p:nvSpPr>
        <p:spPr>
          <a:xfrm>
            <a:off x="166358" y="357561"/>
            <a:ext cx="5559600" cy="448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10" name="Google Shape;710;p86"/>
          <p:cNvSpPr txBox="1"/>
          <p:nvPr>
            <p:ph idx="4294967295" type="subTitle"/>
          </p:nvPr>
        </p:nvSpPr>
        <p:spPr>
          <a:xfrm>
            <a:off x="711050" y="1893443"/>
            <a:ext cx="4878300" cy="18627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lt1"/>
              </a:buClr>
              <a:buSzPts val="1300"/>
              <a:buChar char="●"/>
            </a:pPr>
            <a:r>
              <a:rPr lang="en" sz="1300">
                <a:solidFill>
                  <a:schemeClr val="lt1"/>
                </a:solidFill>
              </a:rPr>
              <a:t>Leaguepedia Data Portal</a:t>
            </a:r>
            <a:endParaRPr sz="1300">
              <a:solidFill>
                <a:schemeClr val="lt1"/>
              </a:solidFill>
            </a:endParaRPr>
          </a:p>
          <a:p>
            <a:pPr indent="-311150" lvl="0" marL="457200" rtl="0" algn="l">
              <a:lnSpc>
                <a:spcPct val="100000"/>
              </a:lnSpc>
              <a:spcBef>
                <a:spcPts val="0"/>
              </a:spcBef>
              <a:spcAft>
                <a:spcPts val="0"/>
              </a:spcAft>
              <a:buClr>
                <a:schemeClr val="lt1"/>
              </a:buClr>
              <a:buSzPts val="1300"/>
              <a:buChar char="●"/>
            </a:pPr>
            <a:r>
              <a:rPr lang="en" sz="1300">
                <a:solidFill>
                  <a:schemeClr val="lt1"/>
                </a:solidFill>
              </a:rPr>
              <a:t>Riot Games API Reference</a:t>
            </a:r>
            <a:endParaRPr sz="1300">
              <a:solidFill>
                <a:schemeClr val="lt1"/>
              </a:solidFill>
            </a:endParaRPr>
          </a:p>
          <a:p>
            <a:pPr indent="-311150" lvl="0" marL="457200" rtl="0" algn="l">
              <a:lnSpc>
                <a:spcPct val="100000"/>
              </a:lnSpc>
              <a:spcBef>
                <a:spcPts val="0"/>
              </a:spcBef>
              <a:spcAft>
                <a:spcPts val="0"/>
              </a:spcAft>
              <a:buClr>
                <a:schemeClr val="lt1"/>
              </a:buClr>
              <a:buSzPts val="1300"/>
              <a:buChar char="●"/>
            </a:pPr>
            <a:r>
              <a:rPr lang="en" sz="1300" u="sng">
                <a:solidFill>
                  <a:schemeClr val="lt1"/>
                </a:solidFill>
                <a:hlinkClick r:id="rId4">
                  <a:extLst>
                    <a:ext uri="{A12FA001-AC4F-418D-AE19-62706E023703}">
                      <ahyp:hlinkClr val="tx"/>
                    </a:ext>
                  </a:extLst>
                </a:hlinkClick>
              </a:rPr>
              <a:t>https://www.sciencedirect.com/science/article/pii/S2451958825001332#bib8</a:t>
            </a:r>
            <a:endParaRPr sz="1300">
              <a:solidFill>
                <a:schemeClr val="lt1"/>
              </a:solidFill>
            </a:endParaRPr>
          </a:p>
          <a:p>
            <a:pPr indent="-311150" lvl="0" marL="457200" rtl="0" algn="l">
              <a:lnSpc>
                <a:spcPct val="100000"/>
              </a:lnSpc>
              <a:spcBef>
                <a:spcPts val="0"/>
              </a:spcBef>
              <a:spcAft>
                <a:spcPts val="0"/>
              </a:spcAft>
              <a:buClr>
                <a:schemeClr val="lt1"/>
              </a:buClr>
              <a:buSzPts val="1300"/>
              <a:buChar char="●"/>
            </a:pPr>
            <a:r>
              <a:rPr lang="en" sz="1300" u="sng">
                <a:solidFill>
                  <a:schemeClr val="lt1"/>
                </a:solidFill>
                <a:hlinkClick r:id="rId5">
                  <a:extLst>
                    <a:ext uri="{A12FA001-AC4F-418D-AE19-62706E023703}">
                      <ahyp:hlinkClr val="tx"/>
                    </a:ext>
                  </a:extLst>
                </a:hlinkClick>
              </a:rPr>
              <a:t>https://www.kaggle.com/code/omarmedhat1/league-of-legends-champions-data-analysis</a:t>
            </a:r>
            <a:endParaRPr sz="1300">
              <a:solidFill>
                <a:schemeClr val="lt1"/>
              </a:solidFill>
            </a:endParaRPr>
          </a:p>
        </p:txBody>
      </p:sp>
      <p:grpSp>
        <p:nvGrpSpPr>
          <p:cNvPr id="711" name="Google Shape;711;p86"/>
          <p:cNvGrpSpPr/>
          <p:nvPr/>
        </p:nvGrpSpPr>
        <p:grpSpPr>
          <a:xfrm flipH="1">
            <a:off x="89128" y="101275"/>
            <a:ext cx="5083117" cy="4935100"/>
            <a:chOff x="4571486" y="101275"/>
            <a:chExt cx="4473000" cy="4935100"/>
          </a:xfrm>
        </p:grpSpPr>
        <p:cxnSp>
          <p:nvCxnSpPr>
            <p:cNvPr id="712" name="Google Shape;712;p86"/>
            <p:cNvCxnSpPr/>
            <p:nvPr/>
          </p:nvCxnSpPr>
          <p:spPr>
            <a:xfrm rot="10800000">
              <a:off x="9032861" y="108900"/>
              <a:ext cx="0" cy="4919700"/>
            </a:xfrm>
            <a:prstGeom prst="straightConnector1">
              <a:avLst/>
            </a:prstGeom>
            <a:noFill/>
            <a:ln cap="flat" cmpd="sng" w="19050">
              <a:solidFill>
                <a:schemeClr val="lt1"/>
              </a:solidFill>
              <a:prstDash val="solid"/>
              <a:round/>
              <a:headEnd len="med" w="med" type="none"/>
              <a:tailEnd len="med" w="med" type="none"/>
            </a:ln>
          </p:spPr>
        </p:cxnSp>
        <p:cxnSp>
          <p:nvCxnSpPr>
            <p:cNvPr id="713" name="Google Shape;713;p86"/>
            <p:cNvCxnSpPr/>
            <p:nvPr/>
          </p:nvCxnSpPr>
          <p:spPr>
            <a:xfrm>
              <a:off x="4571486" y="5036375"/>
              <a:ext cx="4473000" cy="0"/>
            </a:xfrm>
            <a:prstGeom prst="straightConnector1">
              <a:avLst/>
            </a:prstGeom>
            <a:noFill/>
            <a:ln cap="flat" cmpd="sng" w="19050">
              <a:solidFill>
                <a:schemeClr val="lt1"/>
              </a:solidFill>
              <a:prstDash val="solid"/>
              <a:round/>
              <a:headEnd len="med" w="med" type="none"/>
              <a:tailEnd len="med" w="med" type="none"/>
            </a:ln>
          </p:spPr>
        </p:cxnSp>
        <p:cxnSp>
          <p:nvCxnSpPr>
            <p:cNvPr id="714" name="Google Shape;714;p86"/>
            <p:cNvCxnSpPr/>
            <p:nvPr/>
          </p:nvCxnSpPr>
          <p:spPr>
            <a:xfrm>
              <a:off x="4571486" y="101275"/>
              <a:ext cx="4473000" cy="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7"/>
          <p:cNvSpPr txBox="1"/>
          <p:nvPr>
            <p:ph type="title"/>
          </p:nvPr>
        </p:nvSpPr>
        <p:spPr>
          <a:xfrm>
            <a:off x="2061788" y="723875"/>
            <a:ext cx="5019000" cy="185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0"/>
              <a:t>Thank you!</a:t>
            </a:r>
            <a:endParaRPr sz="10000"/>
          </a:p>
        </p:txBody>
      </p:sp>
      <p:sp>
        <p:nvSpPr>
          <p:cNvPr id="720" name="Google Shape;720;p87"/>
          <p:cNvSpPr txBox="1"/>
          <p:nvPr>
            <p:ph idx="2" type="title"/>
          </p:nvPr>
        </p:nvSpPr>
        <p:spPr>
          <a:xfrm>
            <a:off x="2485555" y="2871475"/>
            <a:ext cx="4167600" cy="81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Any questions?</a:t>
            </a:r>
            <a:endParaRPr/>
          </a:p>
        </p:txBody>
      </p:sp>
      <p:grpSp>
        <p:nvGrpSpPr>
          <p:cNvPr id="721" name="Google Shape;721;p87"/>
          <p:cNvGrpSpPr/>
          <p:nvPr/>
        </p:nvGrpSpPr>
        <p:grpSpPr>
          <a:xfrm>
            <a:off x="4086370" y="3412487"/>
            <a:ext cx="1422431" cy="1621969"/>
            <a:chOff x="3735153" y="1074423"/>
            <a:chExt cx="2760930" cy="3148232"/>
          </a:xfrm>
        </p:grpSpPr>
        <p:pic>
          <p:nvPicPr>
            <p:cNvPr id="722" name="Google Shape;722;p87"/>
            <p:cNvPicPr preferRelativeResize="0"/>
            <p:nvPr/>
          </p:nvPicPr>
          <p:blipFill rotWithShape="1">
            <a:blip r:embed="rId3">
              <a:alphaModFix amt="63000"/>
            </a:blip>
            <a:srcRect b="0" l="0" r="0" t="0"/>
            <a:stretch/>
          </p:blipFill>
          <p:spPr>
            <a:xfrm rot="7889115">
              <a:off x="3672672" y="1964029"/>
              <a:ext cx="2885891" cy="1133637"/>
            </a:xfrm>
            <a:prstGeom prst="rect">
              <a:avLst/>
            </a:prstGeom>
            <a:noFill/>
            <a:ln>
              <a:noFill/>
            </a:ln>
          </p:spPr>
        </p:pic>
        <p:sp>
          <p:nvSpPr>
            <p:cNvPr id="723" name="Google Shape;723;p87"/>
            <p:cNvSpPr/>
            <p:nvPr/>
          </p:nvSpPr>
          <p:spPr>
            <a:xfrm>
              <a:off x="4699055" y="2247759"/>
              <a:ext cx="1738059" cy="1974896"/>
            </a:xfrm>
            <a:custGeom>
              <a:rect b="b" l="l" r="r" t="t"/>
              <a:pathLst>
                <a:path extrusionOk="0" h="104561" w="92046">
                  <a:moveTo>
                    <a:pt x="37490" y="21548"/>
                  </a:moveTo>
                  <a:cubicBezTo>
                    <a:pt x="37570" y="21667"/>
                    <a:pt x="37729" y="21867"/>
                    <a:pt x="37929" y="22147"/>
                  </a:cubicBezTo>
                  <a:lnTo>
                    <a:pt x="37330" y="22147"/>
                  </a:lnTo>
                  <a:lnTo>
                    <a:pt x="37490" y="21548"/>
                  </a:lnTo>
                  <a:close/>
                  <a:moveTo>
                    <a:pt x="49280" y="21947"/>
                  </a:moveTo>
                  <a:lnTo>
                    <a:pt x="49280" y="21947"/>
                  </a:lnTo>
                  <a:cubicBezTo>
                    <a:pt x="48880" y="23626"/>
                    <a:pt x="48521" y="25265"/>
                    <a:pt x="48321" y="25944"/>
                  </a:cubicBezTo>
                  <a:cubicBezTo>
                    <a:pt x="48121" y="25824"/>
                    <a:pt x="47881" y="25784"/>
                    <a:pt x="47601" y="25744"/>
                  </a:cubicBezTo>
                  <a:cubicBezTo>
                    <a:pt x="47323" y="25668"/>
                    <a:pt x="47028" y="25640"/>
                    <a:pt x="46717" y="25640"/>
                  </a:cubicBezTo>
                  <a:cubicBezTo>
                    <a:pt x="46538" y="25640"/>
                    <a:pt x="46353" y="25650"/>
                    <a:pt x="46163" y="25664"/>
                  </a:cubicBezTo>
                  <a:lnTo>
                    <a:pt x="46003" y="25544"/>
                  </a:lnTo>
                  <a:cubicBezTo>
                    <a:pt x="46562" y="25464"/>
                    <a:pt x="47042" y="25185"/>
                    <a:pt x="47521" y="24745"/>
                  </a:cubicBezTo>
                  <a:cubicBezTo>
                    <a:pt x="48201" y="23986"/>
                    <a:pt x="48800" y="23026"/>
                    <a:pt x="49280" y="21947"/>
                  </a:cubicBezTo>
                  <a:close/>
                  <a:moveTo>
                    <a:pt x="19704" y="47327"/>
                  </a:moveTo>
                  <a:lnTo>
                    <a:pt x="19704" y="47327"/>
                  </a:lnTo>
                  <a:cubicBezTo>
                    <a:pt x="19704" y="47327"/>
                    <a:pt x="19704" y="47344"/>
                    <a:pt x="19715" y="47355"/>
                  </a:cubicBezTo>
                  <a:lnTo>
                    <a:pt x="19715" y="47355"/>
                  </a:lnTo>
                  <a:cubicBezTo>
                    <a:pt x="19709" y="47350"/>
                    <a:pt x="19704" y="47341"/>
                    <a:pt x="19704" y="47327"/>
                  </a:cubicBezTo>
                  <a:close/>
                  <a:moveTo>
                    <a:pt x="18272" y="1"/>
                  </a:moveTo>
                  <a:cubicBezTo>
                    <a:pt x="17740" y="1"/>
                    <a:pt x="16812" y="877"/>
                    <a:pt x="16906" y="1604"/>
                  </a:cubicBezTo>
                  <a:lnTo>
                    <a:pt x="15507" y="5600"/>
                  </a:lnTo>
                  <a:cubicBezTo>
                    <a:pt x="15348" y="5680"/>
                    <a:pt x="15308" y="5800"/>
                    <a:pt x="15308" y="5880"/>
                  </a:cubicBezTo>
                  <a:cubicBezTo>
                    <a:pt x="15348" y="6240"/>
                    <a:pt x="14188" y="6160"/>
                    <a:pt x="14228" y="6640"/>
                  </a:cubicBezTo>
                  <a:cubicBezTo>
                    <a:pt x="14308" y="7159"/>
                    <a:pt x="13629" y="7479"/>
                    <a:pt x="13429" y="7799"/>
                  </a:cubicBezTo>
                  <a:cubicBezTo>
                    <a:pt x="13229" y="8039"/>
                    <a:pt x="13989" y="8398"/>
                    <a:pt x="13189" y="9198"/>
                  </a:cubicBezTo>
                  <a:cubicBezTo>
                    <a:pt x="12989" y="9437"/>
                    <a:pt x="13509" y="10357"/>
                    <a:pt x="13709" y="10636"/>
                  </a:cubicBezTo>
                  <a:cubicBezTo>
                    <a:pt x="13709" y="10636"/>
                    <a:pt x="13749" y="10636"/>
                    <a:pt x="13749" y="10676"/>
                  </a:cubicBezTo>
                  <a:lnTo>
                    <a:pt x="13189" y="12275"/>
                  </a:lnTo>
                  <a:cubicBezTo>
                    <a:pt x="11910" y="12675"/>
                    <a:pt x="10591" y="13274"/>
                    <a:pt x="9352" y="14273"/>
                  </a:cubicBezTo>
                  <a:cubicBezTo>
                    <a:pt x="10352" y="14433"/>
                    <a:pt x="11391" y="14473"/>
                    <a:pt x="12390" y="14473"/>
                  </a:cubicBezTo>
                  <a:lnTo>
                    <a:pt x="1199" y="48606"/>
                  </a:lnTo>
                  <a:lnTo>
                    <a:pt x="0" y="60516"/>
                  </a:lnTo>
                  <a:lnTo>
                    <a:pt x="0" y="60516"/>
                  </a:lnTo>
                  <a:lnTo>
                    <a:pt x="6635" y="48446"/>
                  </a:lnTo>
                  <a:lnTo>
                    <a:pt x="15228" y="14233"/>
                  </a:lnTo>
                  <a:cubicBezTo>
                    <a:pt x="17106" y="13954"/>
                    <a:pt x="18945" y="13354"/>
                    <a:pt x="20623" y="12435"/>
                  </a:cubicBezTo>
                  <a:cubicBezTo>
                    <a:pt x="20771" y="12398"/>
                    <a:pt x="19113" y="11782"/>
                    <a:pt x="16782" y="11782"/>
                  </a:cubicBezTo>
                  <a:cubicBezTo>
                    <a:pt x="16588" y="11782"/>
                    <a:pt x="16389" y="11786"/>
                    <a:pt x="16187" y="11795"/>
                  </a:cubicBezTo>
                  <a:lnTo>
                    <a:pt x="16227" y="11476"/>
                  </a:lnTo>
                  <a:cubicBezTo>
                    <a:pt x="16986" y="11356"/>
                    <a:pt x="19344" y="10197"/>
                    <a:pt x="20583" y="9357"/>
                  </a:cubicBezTo>
                  <a:lnTo>
                    <a:pt x="22901" y="9677"/>
                  </a:lnTo>
                  <a:cubicBezTo>
                    <a:pt x="24569" y="10138"/>
                    <a:pt x="26804" y="10663"/>
                    <a:pt x="28431" y="10663"/>
                  </a:cubicBezTo>
                  <a:cubicBezTo>
                    <a:pt x="28637" y="10663"/>
                    <a:pt x="28833" y="10654"/>
                    <a:pt x="29016" y="10636"/>
                  </a:cubicBezTo>
                  <a:lnTo>
                    <a:pt x="30895" y="10956"/>
                  </a:lnTo>
                  <a:cubicBezTo>
                    <a:pt x="30895" y="10956"/>
                    <a:pt x="30895" y="10956"/>
                    <a:pt x="30895" y="10956"/>
                  </a:cubicBezTo>
                  <a:lnTo>
                    <a:pt x="30895" y="10956"/>
                  </a:lnTo>
                  <a:cubicBezTo>
                    <a:pt x="30895" y="10956"/>
                    <a:pt x="30867" y="10956"/>
                    <a:pt x="30845" y="10964"/>
                  </a:cubicBezTo>
                  <a:lnTo>
                    <a:pt x="30845" y="10964"/>
                  </a:lnTo>
                  <a:cubicBezTo>
                    <a:pt x="30861" y="10961"/>
                    <a:pt x="30878" y="10958"/>
                    <a:pt x="30895" y="10956"/>
                  </a:cubicBezTo>
                  <a:lnTo>
                    <a:pt x="30895" y="10956"/>
                  </a:lnTo>
                  <a:lnTo>
                    <a:pt x="30815" y="10996"/>
                  </a:lnTo>
                  <a:cubicBezTo>
                    <a:pt x="30815" y="10980"/>
                    <a:pt x="30829" y="10970"/>
                    <a:pt x="30845" y="10964"/>
                  </a:cubicBezTo>
                  <a:lnTo>
                    <a:pt x="30845" y="10964"/>
                  </a:lnTo>
                  <a:cubicBezTo>
                    <a:pt x="29895" y="11150"/>
                    <a:pt x="28760" y="13230"/>
                    <a:pt x="27817" y="15273"/>
                  </a:cubicBezTo>
                  <a:cubicBezTo>
                    <a:pt x="20743" y="24026"/>
                    <a:pt x="23501" y="28542"/>
                    <a:pt x="23981" y="29221"/>
                  </a:cubicBezTo>
                  <a:cubicBezTo>
                    <a:pt x="20783" y="34177"/>
                    <a:pt x="19104" y="41931"/>
                    <a:pt x="19704" y="47327"/>
                  </a:cubicBezTo>
                  <a:lnTo>
                    <a:pt x="17865" y="51923"/>
                  </a:lnTo>
                  <a:lnTo>
                    <a:pt x="18265" y="52323"/>
                  </a:lnTo>
                  <a:cubicBezTo>
                    <a:pt x="17386" y="54201"/>
                    <a:pt x="14468" y="60916"/>
                    <a:pt x="16946" y="64832"/>
                  </a:cubicBezTo>
                  <a:cubicBezTo>
                    <a:pt x="17066" y="65032"/>
                    <a:pt x="17226" y="65232"/>
                    <a:pt x="17426" y="65392"/>
                  </a:cubicBezTo>
                  <a:cubicBezTo>
                    <a:pt x="17386" y="66311"/>
                    <a:pt x="17386" y="67151"/>
                    <a:pt x="17386" y="67990"/>
                  </a:cubicBezTo>
                  <a:cubicBezTo>
                    <a:pt x="16666" y="69988"/>
                    <a:pt x="16866" y="72226"/>
                    <a:pt x="17186" y="73745"/>
                  </a:cubicBezTo>
                  <a:cubicBezTo>
                    <a:pt x="16627" y="74185"/>
                    <a:pt x="16267" y="74465"/>
                    <a:pt x="16267" y="74465"/>
                  </a:cubicBezTo>
                  <a:cubicBezTo>
                    <a:pt x="15028" y="76343"/>
                    <a:pt x="16027" y="79341"/>
                    <a:pt x="16027" y="79341"/>
                  </a:cubicBezTo>
                  <a:lnTo>
                    <a:pt x="13949" y="81579"/>
                  </a:lnTo>
                  <a:cubicBezTo>
                    <a:pt x="13949" y="81579"/>
                    <a:pt x="13989" y="81939"/>
                    <a:pt x="14069" y="82458"/>
                  </a:cubicBezTo>
                  <a:cubicBezTo>
                    <a:pt x="13549" y="83537"/>
                    <a:pt x="12350" y="85895"/>
                    <a:pt x="11391" y="88613"/>
                  </a:cubicBezTo>
                  <a:cubicBezTo>
                    <a:pt x="9952" y="92210"/>
                    <a:pt x="8753" y="96367"/>
                    <a:pt x="8153" y="98445"/>
                  </a:cubicBezTo>
                  <a:lnTo>
                    <a:pt x="8033" y="98445"/>
                  </a:lnTo>
                  <a:cubicBezTo>
                    <a:pt x="7034" y="99045"/>
                    <a:pt x="6275" y="104440"/>
                    <a:pt x="6275" y="104440"/>
                  </a:cubicBezTo>
                  <a:lnTo>
                    <a:pt x="17945" y="104440"/>
                  </a:lnTo>
                  <a:cubicBezTo>
                    <a:pt x="18345" y="102802"/>
                    <a:pt x="16147" y="101003"/>
                    <a:pt x="14628" y="99964"/>
                  </a:cubicBezTo>
                  <a:cubicBezTo>
                    <a:pt x="13749" y="99364"/>
                    <a:pt x="14468" y="98205"/>
                    <a:pt x="13549" y="97926"/>
                  </a:cubicBezTo>
                  <a:cubicBezTo>
                    <a:pt x="13589" y="97606"/>
                    <a:pt x="13709" y="97326"/>
                    <a:pt x="13829" y="97006"/>
                  </a:cubicBezTo>
                  <a:cubicBezTo>
                    <a:pt x="14149" y="96966"/>
                    <a:pt x="14508" y="96846"/>
                    <a:pt x="14828" y="96767"/>
                  </a:cubicBezTo>
                  <a:lnTo>
                    <a:pt x="15108" y="94928"/>
                  </a:lnTo>
                  <a:cubicBezTo>
                    <a:pt x="15108" y="94928"/>
                    <a:pt x="21103" y="89892"/>
                    <a:pt x="21822" y="85895"/>
                  </a:cubicBezTo>
                  <a:cubicBezTo>
                    <a:pt x="22821" y="85536"/>
                    <a:pt x="23541" y="85216"/>
                    <a:pt x="23541" y="85216"/>
                  </a:cubicBezTo>
                  <a:lnTo>
                    <a:pt x="23701" y="82458"/>
                  </a:lnTo>
                  <a:cubicBezTo>
                    <a:pt x="25379" y="82258"/>
                    <a:pt x="27178" y="78421"/>
                    <a:pt x="27178" y="78421"/>
                  </a:cubicBezTo>
                  <a:cubicBezTo>
                    <a:pt x="27178" y="78421"/>
                    <a:pt x="27018" y="77622"/>
                    <a:pt x="26578" y="76583"/>
                  </a:cubicBezTo>
                  <a:lnTo>
                    <a:pt x="28897" y="71227"/>
                  </a:lnTo>
                  <a:lnTo>
                    <a:pt x="28897" y="71187"/>
                  </a:lnTo>
                  <a:cubicBezTo>
                    <a:pt x="28817" y="70987"/>
                    <a:pt x="28617" y="70228"/>
                    <a:pt x="28217" y="69229"/>
                  </a:cubicBezTo>
                  <a:cubicBezTo>
                    <a:pt x="28537" y="67830"/>
                    <a:pt x="28737" y="66431"/>
                    <a:pt x="28817" y="65032"/>
                  </a:cubicBezTo>
                  <a:cubicBezTo>
                    <a:pt x="29792" y="65268"/>
                    <a:pt x="30683" y="65362"/>
                    <a:pt x="31512" y="65362"/>
                  </a:cubicBezTo>
                  <a:cubicBezTo>
                    <a:pt x="31668" y="65362"/>
                    <a:pt x="31822" y="65358"/>
                    <a:pt x="31974" y="65352"/>
                  </a:cubicBezTo>
                  <a:cubicBezTo>
                    <a:pt x="35931" y="68350"/>
                    <a:pt x="41486" y="72986"/>
                    <a:pt x="42366" y="75983"/>
                  </a:cubicBezTo>
                  <a:cubicBezTo>
                    <a:pt x="42565" y="76743"/>
                    <a:pt x="42685" y="77502"/>
                    <a:pt x="42685" y="78222"/>
                  </a:cubicBezTo>
                  <a:cubicBezTo>
                    <a:pt x="41926" y="79381"/>
                    <a:pt x="40767" y="81339"/>
                    <a:pt x="40607" y="83297"/>
                  </a:cubicBezTo>
                  <a:cubicBezTo>
                    <a:pt x="40367" y="86175"/>
                    <a:pt x="39528" y="95168"/>
                    <a:pt x="37490" y="98765"/>
                  </a:cubicBezTo>
                  <a:cubicBezTo>
                    <a:pt x="37410" y="98885"/>
                    <a:pt x="37370" y="98965"/>
                    <a:pt x="37330" y="99125"/>
                  </a:cubicBezTo>
                  <a:cubicBezTo>
                    <a:pt x="37290" y="99165"/>
                    <a:pt x="37290" y="99205"/>
                    <a:pt x="37210" y="99284"/>
                  </a:cubicBezTo>
                  <a:lnTo>
                    <a:pt x="37210" y="99324"/>
                  </a:lnTo>
                  <a:cubicBezTo>
                    <a:pt x="36131" y="101643"/>
                    <a:pt x="35971" y="104560"/>
                    <a:pt x="35971" y="104560"/>
                  </a:cubicBezTo>
                  <a:lnTo>
                    <a:pt x="53956" y="104560"/>
                  </a:lnTo>
                  <a:lnTo>
                    <a:pt x="53956" y="104400"/>
                  </a:lnTo>
                  <a:cubicBezTo>
                    <a:pt x="52078" y="102522"/>
                    <a:pt x="49760" y="101123"/>
                    <a:pt x="47162" y="100364"/>
                  </a:cubicBezTo>
                  <a:cubicBezTo>
                    <a:pt x="43964" y="99364"/>
                    <a:pt x="43804" y="97606"/>
                    <a:pt x="43804" y="97606"/>
                  </a:cubicBezTo>
                  <a:cubicBezTo>
                    <a:pt x="43804" y="97606"/>
                    <a:pt x="43485" y="97966"/>
                    <a:pt x="42965" y="98405"/>
                  </a:cubicBezTo>
                  <a:cubicBezTo>
                    <a:pt x="42925" y="97806"/>
                    <a:pt x="42925" y="97206"/>
                    <a:pt x="43125" y="96727"/>
                  </a:cubicBezTo>
                  <a:cubicBezTo>
                    <a:pt x="43884" y="96727"/>
                    <a:pt x="44804" y="96607"/>
                    <a:pt x="45883" y="96127"/>
                  </a:cubicBezTo>
                  <a:lnTo>
                    <a:pt x="45363" y="94089"/>
                  </a:lnTo>
                  <a:lnTo>
                    <a:pt x="50559" y="82218"/>
                  </a:lnTo>
                  <a:cubicBezTo>
                    <a:pt x="52278" y="81939"/>
                    <a:pt x="53676" y="81299"/>
                    <a:pt x="53676" y="81299"/>
                  </a:cubicBezTo>
                  <a:lnTo>
                    <a:pt x="53117" y="77502"/>
                  </a:lnTo>
                  <a:cubicBezTo>
                    <a:pt x="56554" y="72306"/>
                    <a:pt x="50879" y="68829"/>
                    <a:pt x="50879" y="68829"/>
                  </a:cubicBezTo>
                  <a:cubicBezTo>
                    <a:pt x="50799" y="68949"/>
                    <a:pt x="50719" y="69109"/>
                    <a:pt x="50599" y="69189"/>
                  </a:cubicBezTo>
                  <a:cubicBezTo>
                    <a:pt x="49280" y="65712"/>
                    <a:pt x="42366" y="58158"/>
                    <a:pt x="41366" y="57758"/>
                  </a:cubicBezTo>
                  <a:cubicBezTo>
                    <a:pt x="41366" y="57758"/>
                    <a:pt x="41207" y="58158"/>
                    <a:pt x="41087" y="58757"/>
                  </a:cubicBezTo>
                  <a:cubicBezTo>
                    <a:pt x="40727" y="58398"/>
                    <a:pt x="40407" y="58118"/>
                    <a:pt x="40087" y="57798"/>
                  </a:cubicBezTo>
                  <a:lnTo>
                    <a:pt x="40087" y="57758"/>
                  </a:lnTo>
                  <a:cubicBezTo>
                    <a:pt x="40167" y="57438"/>
                    <a:pt x="40167" y="57239"/>
                    <a:pt x="40167" y="57239"/>
                  </a:cubicBezTo>
                  <a:lnTo>
                    <a:pt x="36331" y="53242"/>
                  </a:lnTo>
                  <a:lnTo>
                    <a:pt x="35571" y="50604"/>
                  </a:lnTo>
                  <a:cubicBezTo>
                    <a:pt x="39968" y="47526"/>
                    <a:pt x="45283" y="40732"/>
                    <a:pt x="47362" y="35536"/>
                  </a:cubicBezTo>
                  <a:lnTo>
                    <a:pt x="47481" y="35736"/>
                  </a:lnTo>
                  <a:cubicBezTo>
                    <a:pt x="47481" y="35736"/>
                    <a:pt x="55195" y="43370"/>
                    <a:pt x="60311" y="44449"/>
                  </a:cubicBezTo>
                  <a:cubicBezTo>
                    <a:pt x="62150" y="52323"/>
                    <a:pt x="65946" y="62195"/>
                    <a:pt x="73900" y="71547"/>
                  </a:cubicBezTo>
                  <a:cubicBezTo>
                    <a:pt x="92045" y="49005"/>
                    <a:pt x="80734" y="24066"/>
                    <a:pt x="80734" y="24066"/>
                  </a:cubicBezTo>
                  <a:lnTo>
                    <a:pt x="75339" y="21268"/>
                  </a:lnTo>
                  <a:lnTo>
                    <a:pt x="58712" y="29661"/>
                  </a:lnTo>
                  <a:cubicBezTo>
                    <a:pt x="58712" y="29661"/>
                    <a:pt x="58592" y="31260"/>
                    <a:pt x="58752" y="33977"/>
                  </a:cubicBezTo>
                  <a:cubicBezTo>
                    <a:pt x="57793" y="33218"/>
                    <a:pt x="56794" y="32539"/>
                    <a:pt x="55835" y="31859"/>
                  </a:cubicBezTo>
                  <a:lnTo>
                    <a:pt x="56194" y="31859"/>
                  </a:lnTo>
                  <a:cubicBezTo>
                    <a:pt x="56194" y="31859"/>
                    <a:pt x="51838" y="27543"/>
                    <a:pt x="48800" y="26144"/>
                  </a:cubicBezTo>
                  <a:cubicBezTo>
                    <a:pt x="49280" y="25145"/>
                    <a:pt x="51278" y="20229"/>
                    <a:pt x="50999" y="15792"/>
                  </a:cubicBezTo>
                  <a:cubicBezTo>
                    <a:pt x="50999" y="15552"/>
                    <a:pt x="50959" y="15273"/>
                    <a:pt x="50959" y="15033"/>
                  </a:cubicBezTo>
                  <a:cubicBezTo>
                    <a:pt x="50879" y="13594"/>
                    <a:pt x="50319" y="12235"/>
                    <a:pt x="49520" y="11076"/>
                  </a:cubicBezTo>
                  <a:cubicBezTo>
                    <a:pt x="49040" y="10477"/>
                    <a:pt x="48521" y="9957"/>
                    <a:pt x="47921" y="9477"/>
                  </a:cubicBezTo>
                  <a:lnTo>
                    <a:pt x="47921" y="9437"/>
                  </a:lnTo>
                  <a:cubicBezTo>
                    <a:pt x="47322" y="8438"/>
                    <a:pt x="46522" y="7559"/>
                    <a:pt x="45563" y="6839"/>
                  </a:cubicBezTo>
                  <a:cubicBezTo>
                    <a:pt x="44804" y="7079"/>
                    <a:pt x="44044" y="7559"/>
                    <a:pt x="43445" y="8078"/>
                  </a:cubicBezTo>
                  <a:cubicBezTo>
                    <a:pt x="41566" y="8198"/>
                    <a:pt x="39808" y="9158"/>
                    <a:pt x="38848" y="10556"/>
                  </a:cubicBezTo>
                  <a:cubicBezTo>
                    <a:pt x="38808" y="8798"/>
                    <a:pt x="38569" y="7399"/>
                    <a:pt x="38009" y="6600"/>
                  </a:cubicBezTo>
                  <a:cubicBezTo>
                    <a:pt x="37016" y="5071"/>
                    <a:pt x="34195" y="4639"/>
                    <a:pt x="31119" y="4639"/>
                  </a:cubicBezTo>
                  <a:cubicBezTo>
                    <a:pt x="30978" y="4639"/>
                    <a:pt x="30837" y="4640"/>
                    <a:pt x="30695" y="4641"/>
                  </a:cubicBezTo>
                  <a:cubicBezTo>
                    <a:pt x="30105" y="4464"/>
                    <a:pt x="28691" y="4151"/>
                    <a:pt x="26912" y="4151"/>
                  </a:cubicBezTo>
                  <a:cubicBezTo>
                    <a:pt x="25077" y="4151"/>
                    <a:pt x="22853" y="4484"/>
                    <a:pt x="20743" y="5640"/>
                  </a:cubicBezTo>
                  <a:cubicBezTo>
                    <a:pt x="20743" y="5640"/>
                    <a:pt x="20703" y="5720"/>
                    <a:pt x="20583" y="5840"/>
                  </a:cubicBezTo>
                  <a:cubicBezTo>
                    <a:pt x="20119" y="5608"/>
                    <a:pt x="19280" y="5039"/>
                    <a:pt x="18212" y="5039"/>
                  </a:cubicBezTo>
                  <a:cubicBezTo>
                    <a:pt x="18177" y="5039"/>
                    <a:pt x="18141" y="5040"/>
                    <a:pt x="18105" y="5041"/>
                  </a:cubicBezTo>
                  <a:lnTo>
                    <a:pt x="17546" y="5041"/>
                  </a:lnTo>
                  <a:lnTo>
                    <a:pt x="18225" y="1684"/>
                  </a:lnTo>
                  <a:cubicBezTo>
                    <a:pt x="18225" y="1684"/>
                    <a:pt x="18945" y="844"/>
                    <a:pt x="18585" y="205"/>
                  </a:cubicBezTo>
                  <a:cubicBezTo>
                    <a:pt x="18526" y="62"/>
                    <a:pt x="18413" y="1"/>
                    <a:pt x="18272" y="1"/>
                  </a:cubicBezTo>
                  <a:close/>
                </a:path>
              </a:pathLst>
            </a:custGeom>
            <a:solidFill>
              <a:srgbClr val="0E1426"/>
            </a:solidFill>
            <a:ln>
              <a:noFill/>
            </a:ln>
          </p:spPr>
          <p:txBody>
            <a:bodyPr anchorCtr="0" anchor="ctr" bIns="47100" lIns="47100" spcFirstLastPara="1" rIns="47100" wrap="square" tIns="47100">
              <a:noAutofit/>
            </a:bodyPr>
            <a:lstStyle/>
            <a:p>
              <a:pPr indent="0" lvl="0" marL="0" marR="0" rtl="0" algn="l">
                <a:lnSpc>
                  <a:spcPct val="100000"/>
                </a:lnSpc>
                <a:spcBef>
                  <a:spcPts val="0"/>
                </a:spcBef>
                <a:spcAft>
                  <a:spcPts val="0"/>
                </a:spcAft>
                <a:buClr>
                  <a:srgbClr val="000000"/>
                </a:buClr>
                <a:buSzPts val="721"/>
                <a:buFont typeface="Arial"/>
                <a:buNone/>
              </a:pPr>
              <a:r>
                <a:t/>
              </a:r>
              <a:endParaRPr b="0" i="0" sz="721" u="none" cap="none" strike="noStrike">
                <a:solidFill>
                  <a:srgbClr val="000000"/>
                </a:solidFill>
                <a:latin typeface="Arial"/>
                <a:ea typeface="Arial"/>
                <a:cs typeface="Arial"/>
                <a:sym typeface="Arial"/>
              </a:endParaRPr>
            </a:p>
          </p:txBody>
        </p:sp>
      </p:grpSp>
      <p:grpSp>
        <p:nvGrpSpPr>
          <p:cNvPr id="724" name="Google Shape;724;p87"/>
          <p:cNvGrpSpPr/>
          <p:nvPr/>
        </p:nvGrpSpPr>
        <p:grpSpPr>
          <a:xfrm>
            <a:off x="5580495" y="3748854"/>
            <a:ext cx="934067" cy="1285595"/>
            <a:chOff x="6608600" y="1742304"/>
            <a:chExt cx="1813018" cy="2495332"/>
          </a:xfrm>
        </p:grpSpPr>
        <p:pic>
          <p:nvPicPr>
            <p:cNvPr id="725" name="Google Shape;725;p87"/>
            <p:cNvPicPr preferRelativeResize="0"/>
            <p:nvPr/>
          </p:nvPicPr>
          <p:blipFill rotWithShape="1">
            <a:blip r:embed="rId4">
              <a:alphaModFix amt="77000"/>
            </a:blip>
            <a:srcRect b="0" l="0" r="0" t="0"/>
            <a:stretch/>
          </p:blipFill>
          <p:spPr>
            <a:xfrm>
              <a:off x="6608600" y="1742304"/>
              <a:ext cx="1153650" cy="1467050"/>
            </a:xfrm>
            <a:prstGeom prst="rect">
              <a:avLst/>
            </a:prstGeom>
            <a:noFill/>
            <a:ln>
              <a:noFill/>
            </a:ln>
          </p:spPr>
        </p:pic>
        <p:sp>
          <p:nvSpPr>
            <p:cNvPr id="726" name="Google Shape;726;p87"/>
            <p:cNvSpPr/>
            <p:nvPr/>
          </p:nvSpPr>
          <p:spPr>
            <a:xfrm>
              <a:off x="6758000" y="2262773"/>
              <a:ext cx="1663618" cy="1974863"/>
            </a:xfrm>
            <a:custGeom>
              <a:rect b="b" l="l" r="r" t="t"/>
              <a:pathLst>
                <a:path extrusionOk="0" h="72492" w="61067">
                  <a:moveTo>
                    <a:pt x="12100" y="43873"/>
                  </a:moveTo>
                  <a:cubicBezTo>
                    <a:pt x="12190" y="43918"/>
                    <a:pt x="12234" y="43963"/>
                    <a:pt x="12369" y="44008"/>
                  </a:cubicBezTo>
                  <a:cubicBezTo>
                    <a:pt x="12369" y="44859"/>
                    <a:pt x="12414" y="45531"/>
                    <a:pt x="12638" y="46114"/>
                  </a:cubicBezTo>
                  <a:cubicBezTo>
                    <a:pt x="12458" y="46383"/>
                    <a:pt x="12369" y="46652"/>
                    <a:pt x="12234" y="46921"/>
                  </a:cubicBezTo>
                  <a:cubicBezTo>
                    <a:pt x="12010" y="47055"/>
                    <a:pt x="11741" y="47234"/>
                    <a:pt x="11517" y="47369"/>
                  </a:cubicBezTo>
                  <a:lnTo>
                    <a:pt x="11517" y="47324"/>
                  </a:lnTo>
                  <a:cubicBezTo>
                    <a:pt x="11697" y="46114"/>
                    <a:pt x="11921" y="44904"/>
                    <a:pt x="12100" y="43873"/>
                  </a:cubicBezTo>
                  <a:close/>
                  <a:moveTo>
                    <a:pt x="20749" y="0"/>
                  </a:moveTo>
                  <a:lnTo>
                    <a:pt x="20749" y="0"/>
                  </a:lnTo>
                  <a:cubicBezTo>
                    <a:pt x="20301" y="4930"/>
                    <a:pt x="18150" y="8963"/>
                    <a:pt x="15954" y="12369"/>
                  </a:cubicBezTo>
                  <a:cubicBezTo>
                    <a:pt x="15685" y="8560"/>
                    <a:pt x="16357" y="4751"/>
                    <a:pt x="16492" y="3720"/>
                  </a:cubicBezTo>
                  <a:lnTo>
                    <a:pt x="16492" y="3720"/>
                  </a:lnTo>
                  <a:cubicBezTo>
                    <a:pt x="14789" y="6947"/>
                    <a:pt x="12817" y="11786"/>
                    <a:pt x="11876" y="16671"/>
                  </a:cubicBezTo>
                  <a:cubicBezTo>
                    <a:pt x="11746" y="15936"/>
                    <a:pt x="11533" y="15117"/>
                    <a:pt x="11559" y="14295"/>
                  </a:cubicBezTo>
                  <a:lnTo>
                    <a:pt x="11559" y="14295"/>
                  </a:lnTo>
                  <a:cubicBezTo>
                    <a:pt x="11560" y="14325"/>
                    <a:pt x="11561" y="14356"/>
                    <a:pt x="11562" y="14386"/>
                  </a:cubicBezTo>
                  <a:lnTo>
                    <a:pt x="11562" y="14206"/>
                  </a:lnTo>
                  <a:lnTo>
                    <a:pt x="11562" y="14206"/>
                  </a:lnTo>
                  <a:cubicBezTo>
                    <a:pt x="11561" y="14236"/>
                    <a:pt x="11559" y="14266"/>
                    <a:pt x="11559" y="14295"/>
                  </a:cubicBezTo>
                  <a:lnTo>
                    <a:pt x="11559" y="14295"/>
                  </a:lnTo>
                  <a:cubicBezTo>
                    <a:pt x="11437" y="11181"/>
                    <a:pt x="11929" y="7725"/>
                    <a:pt x="12772" y="4796"/>
                  </a:cubicBezTo>
                  <a:lnTo>
                    <a:pt x="12772" y="4796"/>
                  </a:lnTo>
                  <a:cubicBezTo>
                    <a:pt x="10531" y="10308"/>
                    <a:pt x="10666" y="14431"/>
                    <a:pt x="10800" y="18419"/>
                  </a:cubicBezTo>
                  <a:cubicBezTo>
                    <a:pt x="9411" y="22766"/>
                    <a:pt x="8604" y="25007"/>
                    <a:pt x="8784" y="28547"/>
                  </a:cubicBezTo>
                  <a:cubicBezTo>
                    <a:pt x="8425" y="30608"/>
                    <a:pt x="9994" y="32580"/>
                    <a:pt x="10218" y="34642"/>
                  </a:cubicBezTo>
                  <a:cubicBezTo>
                    <a:pt x="10307" y="34642"/>
                    <a:pt x="10352" y="34642"/>
                    <a:pt x="10397" y="34597"/>
                  </a:cubicBezTo>
                  <a:cubicBezTo>
                    <a:pt x="10576" y="35538"/>
                    <a:pt x="10845" y="36345"/>
                    <a:pt x="11473" y="37196"/>
                  </a:cubicBezTo>
                  <a:cubicBezTo>
                    <a:pt x="10800" y="37465"/>
                    <a:pt x="10218" y="37913"/>
                    <a:pt x="9680" y="38361"/>
                  </a:cubicBezTo>
                  <a:cubicBezTo>
                    <a:pt x="9456" y="38540"/>
                    <a:pt x="9277" y="38764"/>
                    <a:pt x="9097" y="38989"/>
                  </a:cubicBezTo>
                  <a:cubicBezTo>
                    <a:pt x="8560" y="39571"/>
                    <a:pt x="8067" y="40333"/>
                    <a:pt x="7708" y="41095"/>
                  </a:cubicBezTo>
                  <a:lnTo>
                    <a:pt x="7708" y="41050"/>
                  </a:lnTo>
                  <a:cubicBezTo>
                    <a:pt x="6857" y="43067"/>
                    <a:pt x="6498" y="45173"/>
                    <a:pt x="6588" y="47369"/>
                  </a:cubicBezTo>
                  <a:lnTo>
                    <a:pt x="6633" y="47414"/>
                  </a:lnTo>
                  <a:cubicBezTo>
                    <a:pt x="6633" y="48892"/>
                    <a:pt x="6812" y="50282"/>
                    <a:pt x="7036" y="51761"/>
                  </a:cubicBezTo>
                  <a:cubicBezTo>
                    <a:pt x="6364" y="52522"/>
                    <a:pt x="5736" y="53374"/>
                    <a:pt x="5154" y="54225"/>
                  </a:cubicBezTo>
                  <a:cubicBezTo>
                    <a:pt x="4751" y="54763"/>
                    <a:pt x="4347" y="55390"/>
                    <a:pt x="3944" y="56018"/>
                  </a:cubicBezTo>
                  <a:lnTo>
                    <a:pt x="4033" y="56018"/>
                  </a:lnTo>
                  <a:cubicBezTo>
                    <a:pt x="3137" y="57362"/>
                    <a:pt x="2331" y="58752"/>
                    <a:pt x="1703" y="60186"/>
                  </a:cubicBezTo>
                  <a:cubicBezTo>
                    <a:pt x="135" y="63905"/>
                    <a:pt x="0" y="66684"/>
                    <a:pt x="3227" y="67266"/>
                  </a:cubicBezTo>
                  <a:cubicBezTo>
                    <a:pt x="4482" y="71165"/>
                    <a:pt x="1165" y="70358"/>
                    <a:pt x="2106" y="71927"/>
                  </a:cubicBezTo>
                  <a:cubicBezTo>
                    <a:pt x="2286" y="72061"/>
                    <a:pt x="2465" y="72196"/>
                    <a:pt x="2689" y="72285"/>
                  </a:cubicBezTo>
                  <a:cubicBezTo>
                    <a:pt x="2779" y="72375"/>
                    <a:pt x="2913" y="72375"/>
                    <a:pt x="2958" y="72375"/>
                  </a:cubicBezTo>
                  <a:cubicBezTo>
                    <a:pt x="3182" y="72405"/>
                    <a:pt x="3406" y="72420"/>
                    <a:pt x="3628" y="72420"/>
                  </a:cubicBezTo>
                  <a:cubicBezTo>
                    <a:pt x="4073" y="72420"/>
                    <a:pt x="4511" y="72360"/>
                    <a:pt x="4930" y="72241"/>
                  </a:cubicBezTo>
                  <a:cubicBezTo>
                    <a:pt x="7887" y="72196"/>
                    <a:pt x="7395" y="68387"/>
                    <a:pt x="6991" y="66191"/>
                  </a:cubicBezTo>
                  <a:cubicBezTo>
                    <a:pt x="7260" y="66011"/>
                    <a:pt x="7619" y="65787"/>
                    <a:pt x="7887" y="65563"/>
                  </a:cubicBezTo>
                  <a:cubicBezTo>
                    <a:pt x="7977" y="66325"/>
                    <a:pt x="8156" y="66908"/>
                    <a:pt x="8336" y="67490"/>
                  </a:cubicBezTo>
                  <a:cubicBezTo>
                    <a:pt x="7215" y="71255"/>
                    <a:pt x="7484" y="72375"/>
                    <a:pt x="9859" y="72465"/>
                  </a:cubicBezTo>
                  <a:cubicBezTo>
                    <a:pt x="10013" y="72482"/>
                    <a:pt x="10171" y="72491"/>
                    <a:pt x="10328" y="72491"/>
                  </a:cubicBezTo>
                  <a:cubicBezTo>
                    <a:pt x="11772" y="72491"/>
                    <a:pt x="13235" y="71737"/>
                    <a:pt x="12548" y="70000"/>
                  </a:cubicBezTo>
                  <a:lnTo>
                    <a:pt x="12548" y="70000"/>
                  </a:lnTo>
                  <a:lnTo>
                    <a:pt x="12548" y="70045"/>
                  </a:lnTo>
                  <a:cubicBezTo>
                    <a:pt x="12548" y="70000"/>
                    <a:pt x="12458" y="69910"/>
                    <a:pt x="12458" y="69821"/>
                  </a:cubicBezTo>
                  <a:cubicBezTo>
                    <a:pt x="12548" y="69821"/>
                    <a:pt x="12638" y="69776"/>
                    <a:pt x="12683" y="69731"/>
                  </a:cubicBezTo>
                  <a:cubicBezTo>
                    <a:pt x="14042" y="69094"/>
                    <a:pt x="12502" y="67249"/>
                    <a:pt x="11308" y="67249"/>
                  </a:cubicBezTo>
                  <a:cubicBezTo>
                    <a:pt x="11242" y="67249"/>
                    <a:pt x="11177" y="67254"/>
                    <a:pt x="11114" y="67266"/>
                  </a:cubicBezTo>
                  <a:cubicBezTo>
                    <a:pt x="11428" y="65787"/>
                    <a:pt x="11204" y="63950"/>
                    <a:pt x="11293" y="62381"/>
                  </a:cubicBezTo>
                  <a:cubicBezTo>
                    <a:pt x="13803" y="59693"/>
                    <a:pt x="16357" y="57810"/>
                    <a:pt x="18239" y="54673"/>
                  </a:cubicBezTo>
                  <a:cubicBezTo>
                    <a:pt x="19584" y="54360"/>
                    <a:pt x="20928" y="54001"/>
                    <a:pt x="22228" y="53553"/>
                  </a:cubicBezTo>
                  <a:cubicBezTo>
                    <a:pt x="26933" y="55839"/>
                    <a:pt x="33476" y="56107"/>
                    <a:pt x="38630" y="56556"/>
                  </a:cubicBezTo>
                  <a:cubicBezTo>
                    <a:pt x="42618" y="58572"/>
                    <a:pt x="50192" y="60768"/>
                    <a:pt x="53239" y="63502"/>
                  </a:cubicBezTo>
                  <a:cubicBezTo>
                    <a:pt x="54270" y="64891"/>
                    <a:pt x="54897" y="69059"/>
                    <a:pt x="56779" y="69372"/>
                  </a:cubicBezTo>
                  <a:lnTo>
                    <a:pt x="56779" y="69328"/>
                  </a:lnTo>
                  <a:cubicBezTo>
                    <a:pt x="57011" y="69366"/>
                    <a:pt x="57275" y="69471"/>
                    <a:pt x="57516" y="69471"/>
                  </a:cubicBezTo>
                  <a:cubicBezTo>
                    <a:pt x="57555" y="69471"/>
                    <a:pt x="57593" y="69468"/>
                    <a:pt x="57631" y="69462"/>
                  </a:cubicBezTo>
                  <a:lnTo>
                    <a:pt x="57900" y="69462"/>
                  </a:lnTo>
                  <a:cubicBezTo>
                    <a:pt x="57956" y="69464"/>
                    <a:pt x="58014" y="69465"/>
                    <a:pt x="58074" y="69465"/>
                  </a:cubicBezTo>
                  <a:cubicBezTo>
                    <a:pt x="59254" y="69465"/>
                    <a:pt x="61066" y="69028"/>
                    <a:pt x="60768" y="67535"/>
                  </a:cubicBezTo>
                  <a:cubicBezTo>
                    <a:pt x="60409" y="65922"/>
                    <a:pt x="55166" y="61171"/>
                    <a:pt x="55166" y="61171"/>
                  </a:cubicBezTo>
                  <a:cubicBezTo>
                    <a:pt x="51979" y="57219"/>
                    <a:pt x="48026" y="51575"/>
                    <a:pt x="42467" y="51575"/>
                  </a:cubicBezTo>
                  <a:cubicBezTo>
                    <a:pt x="42163" y="51575"/>
                    <a:pt x="41856" y="51591"/>
                    <a:pt x="41543" y="51626"/>
                  </a:cubicBezTo>
                  <a:cubicBezTo>
                    <a:pt x="41453" y="51536"/>
                    <a:pt x="41319" y="51492"/>
                    <a:pt x="41184" y="51357"/>
                  </a:cubicBezTo>
                  <a:lnTo>
                    <a:pt x="41139" y="51357"/>
                  </a:lnTo>
                  <a:cubicBezTo>
                    <a:pt x="38719" y="49475"/>
                    <a:pt x="35538" y="48355"/>
                    <a:pt x="32849" y="47010"/>
                  </a:cubicBezTo>
                  <a:lnTo>
                    <a:pt x="30115" y="45576"/>
                  </a:lnTo>
                  <a:lnTo>
                    <a:pt x="30070" y="45576"/>
                  </a:lnTo>
                  <a:cubicBezTo>
                    <a:pt x="28367" y="44635"/>
                    <a:pt x="26530" y="44187"/>
                    <a:pt x="24782" y="43470"/>
                  </a:cubicBezTo>
                  <a:lnTo>
                    <a:pt x="24289" y="43111"/>
                  </a:lnTo>
                  <a:cubicBezTo>
                    <a:pt x="27874" y="42618"/>
                    <a:pt x="28726" y="39123"/>
                    <a:pt x="25141" y="37241"/>
                  </a:cubicBezTo>
                  <a:lnTo>
                    <a:pt x="25141" y="36882"/>
                  </a:lnTo>
                  <a:cubicBezTo>
                    <a:pt x="25477" y="36397"/>
                    <a:pt x="26544" y="36230"/>
                    <a:pt x="27839" y="36230"/>
                  </a:cubicBezTo>
                  <a:cubicBezTo>
                    <a:pt x="29654" y="36230"/>
                    <a:pt x="31919" y="36557"/>
                    <a:pt x="33252" y="36793"/>
                  </a:cubicBezTo>
                  <a:cubicBezTo>
                    <a:pt x="35986" y="40781"/>
                    <a:pt x="40467" y="41364"/>
                    <a:pt x="42618" y="46472"/>
                  </a:cubicBezTo>
                  <a:cubicBezTo>
                    <a:pt x="41767" y="46831"/>
                    <a:pt x="41408" y="49027"/>
                    <a:pt x="42529" y="49296"/>
                  </a:cubicBezTo>
                  <a:cubicBezTo>
                    <a:pt x="42807" y="50209"/>
                    <a:pt x="43718" y="50947"/>
                    <a:pt x="44702" y="50947"/>
                  </a:cubicBezTo>
                  <a:cubicBezTo>
                    <a:pt x="44828" y="50947"/>
                    <a:pt x="44956" y="50935"/>
                    <a:pt x="45083" y="50909"/>
                  </a:cubicBezTo>
                  <a:lnTo>
                    <a:pt x="45441" y="50864"/>
                  </a:lnTo>
                  <a:cubicBezTo>
                    <a:pt x="45666" y="50775"/>
                    <a:pt x="45890" y="50730"/>
                    <a:pt x="46069" y="50685"/>
                  </a:cubicBezTo>
                  <a:lnTo>
                    <a:pt x="46427" y="50506"/>
                  </a:lnTo>
                  <a:cubicBezTo>
                    <a:pt x="48578" y="49609"/>
                    <a:pt x="47234" y="47727"/>
                    <a:pt x="45621" y="45397"/>
                  </a:cubicBezTo>
                  <a:lnTo>
                    <a:pt x="45576" y="45397"/>
                  </a:lnTo>
                  <a:cubicBezTo>
                    <a:pt x="45486" y="44590"/>
                    <a:pt x="45083" y="43515"/>
                    <a:pt x="44635" y="42484"/>
                  </a:cubicBezTo>
                  <a:lnTo>
                    <a:pt x="44680" y="42484"/>
                  </a:lnTo>
                  <a:cubicBezTo>
                    <a:pt x="44142" y="41274"/>
                    <a:pt x="43514" y="40109"/>
                    <a:pt x="42708" y="38989"/>
                  </a:cubicBezTo>
                  <a:lnTo>
                    <a:pt x="42663" y="38989"/>
                  </a:lnTo>
                  <a:cubicBezTo>
                    <a:pt x="41812" y="37644"/>
                    <a:pt x="40826" y="36345"/>
                    <a:pt x="39660" y="35269"/>
                  </a:cubicBezTo>
                  <a:lnTo>
                    <a:pt x="39705" y="35269"/>
                  </a:lnTo>
                  <a:cubicBezTo>
                    <a:pt x="37958" y="33701"/>
                    <a:pt x="35896" y="32491"/>
                    <a:pt x="33611" y="31908"/>
                  </a:cubicBezTo>
                  <a:cubicBezTo>
                    <a:pt x="31635" y="31221"/>
                    <a:pt x="29220" y="30643"/>
                    <a:pt x="26716" y="30643"/>
                  </a:cubicBezTo>
                  <a:cubicBezTo>
                    <a:pt x="25302" y="30643"/>
                    <a:pt x="23859" y="30828"/>
                    <a:pt x="22452" y="31281"/>
                  </a:cubicBezTo>
                  <a:cubicBezTo>
                    <a:pt x="22676" y="29847"/>
                    <a:pt x="22721" y="28457"/>
                    <a:pt x="22631" y="27202"/>
                  </a:cubicBezTo>
                  <a:cubicBezTo>
                    <a:pt x="18598" y="16402"/>
                    <a:pt x="25096" y="16940"/>
                    <a:pt x="22497" y="4258"/>
                  </a:cubicBezTo>
                  <a:lnTo>
                    <a:pt x="22497" y="4258"/>
                  </a:lnTo>
                  <a:cubicBezTo>
                    <a:pt x="22318" y="8963"/>
                    <a:pt x="20839" y="12235"/>
                    <a:pt x="18239" y="14117"/>
                  </a:cubicBezTo>
                  <a:cubicBezTo>
                    <a:pt x="19763" y="9725"/>
                    <a:pt x="21556" y="4796"/>
                    <a:pt x="20749" y="0"/>
                  </a:cubicBezTo>
                  <a:close/>
                </a:path>
              </a:pathLst>
            </a:custGeom>
            <a:solidFill>
              <a:srgbClr val="0E1426"/>
            </a:solidFill>
            <a:ln>
              <a:noFill/>
            </a:ln>
          </p:spPr>
          <p:txBody>
            <a:bodyPr anchorCtr="0" anchor="ctr" bIns="47100" lIns="47100" spcFirstLastPara="1" rIns="47100" wrap="square" tIns="47100">
              <a:noAutofit/>
            </a:bodyPr>
            <a:lstStyle/>
            <a:p>
              <a:pPr indent="0" lvl="0" marL="0" marR="0" rtl="0" algn="l">
                <a:lnSpc>
                  <a:spcPct val="100000"/>
                </a:lnSpc>
                <a:spcBef>
                  <a:spcPts val="0"/>
                </a:spcBef>
                <a:spcAft>
                  <a:spcPts val="0"/>
                </a:spcAft>
                <a:buClr>
                  <a:srgbClr val="000000"/>
                </a:buClr>
                <a:buSzPts val="721"/>
                <a:buFont typeface="Arial"/>
                <a:buNone/>
              </a:pPr>
              <a:r>
                <a:t/>
              </a:r>
              <a:endParaRPr b="0" i="0" sz="721" u="none" cap="none" strike="noStrike">
                <a:solidFill>
                  <a:srgbClr val="000000"/>
                </a:solidFill>
                <a:latin typeface="Arial"/>
                <a:ea typeface="Arial"/>
                <a:cs typeface="Arial"/>
                <a:sym typeface="Arial"/>
              </a:endParaRPr>
            </a:p>
          </p:txBody>
        </p:sp>
      </p:grpSp>
      <p:grpSp>
        <p:nvGrpSpPr>
          <p:cNvPr id="727" name="Google Shape;727;p87"/>
          <p:cNvGrpSpPr/>
          <p:nvPr/>
        </p:nvGrpSpPr>
        <p:grpSpPr>
          <a:xfrm>
            <a:off x="6637669" y="3767231"/>
            <a:ext cx="1495432" cy="1264330"/>
            <a:chOff x="720000" y="1818066"/>
            <a:chExt cx="2902624" cy="2454056"/>
          </a:xfrm>
        </p:grpSpPr>
        <p:pic>
          <p:nvPicPr>
            <p:cNvPr id="728" name="Google Shape;728;p87"/>
            <p:cNvPicPr preferRelativeResize="0"/>
            <p:nvPr/>
          </p:nvPicPr>
          <p:blipFill rotWithShape="1">
            <a:blip r:embed="rId5">
              <a:alphaModFix amt="67000"/>
            </a:blip>
            <a:srcRect b="0" l="0" r="0" t="0"/>
            <a:stretch/>
          </p:blipFill>
          <p:spPr>
            <a:xfrm>
              <a:off x="911050" y="1818066"/>
              <a:ext cx="2711574" cy="778899"/>
            </a:xfrm>
            <a:prstGeom prst="rect">
              <a:avLst/>
            </a:prstGeom>
            <a:noFill/>
            <a:ln>
              <a:noFill/>
            </a:ln>
          </p:spPr>
        </p:pic>
        <p:sp>
          <p:nvSpPr>
            <p:cNvPr id="729" name="Google Shape;729;p87"/>
            <p:cNvSpPr/>
            <p:nvPr/>
          </p:nvSpPr>
          <p:spPr>
            <a:xfrm>
              <a:off x="720000" y="2213600"/>
              <a:ext cx="1277022" cy="2058522"/>
            </a:xfrm>
            <a:custGeom>
              <a:rect b="b" l="l" r="r" t="t"/>
              <a:pathLst>
                <a:path extrusionOk="0" h="98435" w="61065">
                  <a:moveTo>
                    <a:pt x="12377" y="11333"/>
                  </a:moveTo>
                  <a:lnTo>
                    <a:pt x="12377" y="11333"/>
                  </a:lnTo>
                  <a:cubicBezTo>
                    <a:pt x="12750" y="11818"/>
                    <a:pt x="13160" y="12265"/>
                    <a:pt x="13645" y="12638"/>
                  </a:cubicBezTo>
                  <a:cubicBezTo>
                    <a:pt x="14241" y="13086"/>
                    <a:pt x="14912" y="13533"/>
                    <a:pt x="15509" y="13980"/>
                  </a:cubicBezTo>
                  <a:cubicBezTo>
                    <a:pt x="15695" y="14279"/>
                    <a:pt x="15919" y="14577"/>
                    <a:pt x="16143" y="14838"/>
                  </a:cubicBezTo>
                  <a:lnTo>
                    <a:pt x="15397" y="14316"/>
                  </a:lnTo>
                  <a:cubicBezTo>
                    <a:pt x="14614" y="13794"/>
                    <a:pt x="13869" y="13197"/>
                    <a:pt x="13160" y="12526"/>
                  </a:cubicBezTo>
                  <a:cubicBezTo>
                    <a:pt x="12862" y="12303"/>
                    <a:pt x="12638" y="11967"/>
                    <a:pt x="12452" y="11594"/>
                  </a:cubicBezTo>
                  <a:cubicBezTo>
                    <a:pt x="12415" y="11520"/>
                    <a:pt x="12415" y="11408"/>
                    <a:pt x="12377" y="11333"/>
                  </a:cubicBezTo>
                  <a:close/>
                  <a:moveTo>
                    <a:pt x="9358" y="15248"/>
                  </a:moveTo>
                  <a:lnTo>
                    <a:pt x="9358" y="15248"/>
                  </a:lnTo>
                  <a:cubicBezTo>
                    <a:pt x="10029" y="16068"/>
                    <a:pt x="10700" y="16851"/>
                    <a:pt x="11408" y="17634"/>
                  </a:cubicBezTo>
                  <a:cubicBezTo>
                    <a:pt x="11930" y="18230"/>
                    <a:pt x="12489" y="18789"/>
                    <a:pt x="13048" y="19311"/>
                  </a:cubicBezTo>
                  <a:cubicBezTo>
                    <a:pt x="12862" y="19461"/>
                    <a:pt x="12676" y="19610"/>
                    <a:pt x="12452" y="19721"/>
                  </a:cubicBezTo>
                  <a:lnTo>
                    <a:pt x="12340" y="19796"/>
                  </a:lnTo>
                  <a:lnTo>
                    <a:pt x="11483" y="19796"/>
                  </a:lnTo>
                  <a:cubicBezTo>
                    <a:pt x="11389" y="19812"/>
                    <a:pt x="11294" y="19819"/>
                    <a:pt x="11199" y="19819"/>
                  </a:cubicBezTo>
                  <a:cubicBezTo>
                    <a:pt x="10836" y="19819"/>
                    <a:pt x="10465" y="19712"/>
                    <a:pt x="10141" y="19535"/>
                  </a:cubicBezTo>
                  <a:cubicBezTo>
                    <a:pt x="9581" y="19162"/>
                    <a:pt x="9507" y="18379"/>
                    <a:pt x="9470" y="17671"/>
                  </a:cubicBezTo>
                  <a:lnTo>
                    <a:pt x="9358" y="15248"/>
                  </a:lnTo>
                  <a:close/>
                  <a:moveTo>
                    <a:pt x="14353" y="84104"/>
                  </a:moveTo>
                  <a:lnTo>
                    <a:pt x="14428" y="84178"/>
                  </a:lnTo>
                  <a:cubicBezTo>
                    <a:pt x="14458" y="84238"/>
                    <a:pt x="14487" y="84292"/>
                    <a:pt x="14520" y="84344"/>
                  </a:cubicBezTo>
                  <a:lnTo>
                    <a:pt x="14520" y="84344"/>
                  </a:lnTo>
                  <a:lnTo>
                    <a:pt x="14353" y="84104"/>
                  </a:lnTo>
                  <a:close/>
                  <a:moveTo>
                    <a:pt x="15956" y="0"/>
                  </a:moveTo>
                  <a:cubicBezTo>
                    <a:pt x="15621" y="0"/>
                    <a:pt x="15323" y="224"/>
                    <a:pt x="15248" y="597"/>
                  </a:cubicBezTo>
                  <a:cubicBezTo>
                    <a:pt x="15248" y="858"/>
                    <a:pt x="15434" y="1119"/>
                    <a:pt x="15583" y="1343"/>
                  </a:cubicBezTo>
                  <a:cubicBezTo>
                    <a:pt x="15621" y="1417"/>
                    <a:pt x="15658" y="1492"/>
                    <a:pt x="15658" y="1566"/>
                  </a:cubicBezTo>
                  <a:cubicBezTo>
                    <a:pt x="15583" y="1641"/>
                    <a:pt x="15509" y="1678"/>
                    <a:pt x="15434" y="1790"/>
                  </a:cubicBezTo>
                  <a:cubicBezTo>
                    <a:pt x="15136" y="2237"/>
                    <a:pt x="15360" y="2908"/>
                    <a:pt x="15099" y="3393"/>
                  </a:cubicBezTo>
                  <a:cubicBezTo>
                    <a:pt x="14950" y="3617"/>
                    <a:pt x="14763" y="3840"/>
                    <a:pt x="14577" y="4027"/>
                  </a:cubicBezTo>
                  <a:cubicBezTo>
                    <a:pt x="14502" y="3840"/>
                    <a:pt x="14465" y="3617"/>
                    <a:pt x="14502" y="3430"/>
                  </a:cubicBezTo>
                  <a:cubicBezTo>
                    <a:pt x="14469" y="3067"/>
                    <a:pt x="14173" y="2821"/>
                    <a:pt x="13847" y="2821"/>
                  </a:cubicBezTo>
                  <a:cubicBezTo>
                    <a:pt x="13805" y="2821"/>
                    <a:pt x="13762" y="2825"/>
                    <a:pt x="13720" y="2834"/>
                  </a:cubicBezTo>
                  <a:cubicBezTo>
                    <a:pt x="13478" y="2903"/>
                    <a:pt x="13269" y="3099"/>
                    <a:pt x="13062" y="3099"/>
                  </a:cubicBezTo>
                  <a:cubicBezTo>
                    <a:pt x="13045" y="3099"/>
                    <a:pt x="13028" y="3097"/>
                    <a:pt x="13011" y="3095"/>
                  </a:cubicBezTo>
                  <a:cubicBezTo>
                    <a:pt x="12899" y="3095"/>
                    <a:pt x="12788" y="3020"/>
                    <a:pt x="12713" y="3020"/>
                  </a:cubicBezTo>
                  <a:cubicBezTo>
                    <a:pt x="12684" y="3015"/>
                    <a:pt x="12655" y="3013"/>
                    <a:pt x="12626" y="3013"/>
                  </a:cubicBezTo>
                  <a:cubicBezTo>
                    <a:pt x="12433" y="3013"/>
                    <a:pt x="12246" y="3119"/>
                    <a:pt x="12116" y="3281"/>
                  </a:cubicBezTo>
                  <a:cubicBezTo>
                    <a:pt x="12005" y="3467"/>
                    <a:pt x="11893" y="3654"/>
                    <a:pt x="11856" y="3878"/>
                  </a:cubicBezTo>
                  <a:cubicBezTo>
                    <a:pt x="11667" y="3851"/>
                    <a:pt x="11440" y="3746"/>
                    <a:pt x="11258" y="3746"/>
                  </a:cubicBezTo>
                  <a:cubicBezTo>
                    <a:pt x="11188" y="3746"/>
                    <a:pt x="11124" y="3762"/>
                    <a:pt x="11073" y="3803"/>
                  </a:cubicBezTo>
                  <a:cubicBezTo>
                    <a:pt x="10998" y="3840"/>
                    <a:pt x="10961" y="3878"/>
                    <a:pt x="10886" y="3952"/>
                  </a:cubicBezTo>
                  <a:cubicBezTo>
                    <a:pt x="10812" y="3803"/>
                    <a:pt x="10700" y="3654"/>
                    <a:pt x="10551" y="3579"/>
                  </a:cubicBezTo>
                  <a:cubicBezTo>
                    <a:pt x="9992" y="3206"/>
                    <a:pt x="9358" y="3057"/>
                    <a:pt x="8724" y="3057"/>
                  </a:cubicBezTo>
                  <a:cubicBezTo>
                    <a:pt x="8572" y="3029"/>
                    <a:pt x="8419" y="3015"/>
                    <a:pt x="8269" y="3015"/>
                  </a:cubicBezTo>
                  <a:cubicBezTo>
                    <a:pt x="7830" y="3015"/>
                    <a:pt x="7407" y="3134"/>
                    <a:pt x="7046" y="3356"/>
                  </a:cubicBezTo>
                  <a:cubicBezTo>
                    <a:pt x="6897" y="3505"/>
                    <a:pt x="6785" y="3654"/>
                    <a:pt x="6711" y="3840"/>
                  </a:cubicBezTo>
                  <a:cubicBezTo>
                    <a:pt x="6674" y="3803"/>
                    <a:pt x="6636" y="3803"/>
                    <a:pt x="6599" y="3766"/>
                  </a:cubicBezTo>
                  <a:cubicBezTo>
                    <a:pt x="6109" y="3482"/>
                    <a:pt x="5512" y="3198"/>
                    <a:pt x="4957" y="3198"/>
                  </a:cubicBezTo>
                  <a:cubicBezTo>
                    <a:pt x="4709" y="3198"/>
                    <a:pt x="4469" y="3255"/>
                    <a:pt x="4250" y="3393"/>
                  </a:cubicBezTo>
                  <a:cubicBezTo>
                    <a:pt x="3729" y="3728"/>
                    <a:pt x="3579" y="4437"/>
                    <a:pt x="3505" y="5070"/>
                  </a:cubicBezTo>
                  <a:cubicBezTo>
                    <a:pt x="3430" y="5592"/>
                    <a:pt x="3542" y="6077"/>
                    <a:pt x="3803" y="6524"/>
                  </a:cubicBezTo>
                  <a:cubicBezTo>
                    <a:pt x="4154" y="6929"/>
                    <a:pt x="4661" y="7139"/>
                    <a:pt x="5183" y="7139"/>
                  </a:cubicBezTo>
                  <a:cubicBezTo>
                    <a:pt x="5382" y="7139"/>
                    <a:pt x="5583" y="7108"/>
                    <a:pt x="5779" y="7046"/>
                  </a:cubicBezTo>
                  <a:cubicBezTo>
                    <a:pt x="6040" y="7009"/>
                    <a:pt x="6301" y="6934"/>
                    <a:pt x="6562" y="6823"/>
                  </a:cubicBezTo>
                  <a:lnTo>
                    <a:pt x="6562" y="6823"/>
                  </a:lnTo>
                  <a:cubicBezTo>
                    <a:pt x="6487" y="10439"/>
                    <a:pt x="5965" y="14055"/>
                    <a:pt x="4922" y="17559"/>
                  </a:cubicBezTo>
                  <a:cubicBezTo>
                    <a:pt x="4511" y="19050"/>
                    <a:pt x="3990" y="20691"/>
                    <a:pt x="4735" y="22070"/>
                  </a:cubicBezTo>
                  <a:cubicBezTo>
                    <a:pt x="5220" y="22778"/>
                    <a:pt x="5891" y="23375"/>
                    <a:pt x="6674" y="23748"/>
                  </a:cubicBezTo>
                  <a:cubicBezTo>
                    <a:pt x="7307" y="24120"/>
                    <a:pt x="8016" y="24456"/>
                    <a:pt x="8724" y="24717"/>
                  </a:cubicBezTo>
                  <a:cubicBezTo>
                    <a:pt x="8500" y="25873"/>
                    <a:pt x="8612" y="27066"/>
                    <a:pt x="9060" y="28184"/>
                  </a:cubicBezTo>
                  <a:cubicBezTo>
                    <a:pt x="9395" y="29079"/>
                    <a:pt x="9768" y="29563"/>
                    <a:pt x="10029" y="30384"/>
                  </a:cubicBezTo>
                  <a:cubicBezTo>
                    <a:pt x="10066" y="30495"/>
                    <a:pt x="10103" y="30607"/>
                    <a:pt x="10141" y="30756"/>
                  </a:cubicBezTo>
                  <a:lnTo>
                    <a:pt x="10253" y="31092"/>
                  </a:lnTo>
                  <a:cubicBezTo>
                    <a:pt x="10290" y="31315"/>
                    <a:pt x="10364" y="31502"/>
                    <a:pt x="10402" y="31726"/>
                  </a:cubicBezTo>
                  <a:cubicBezTo>
                    <a:pt x="10513" y="32285"/>
                    <a:pt x="10625" y="32881"/>
                    <a:pt x="10700" y="33478"/>
                  </a:cubicBezTo>
                  <a:cubicBezTo>
                    <a:pt x="10774" y="33925"/>
                    <a:pt x="10812" y="34410"/>
                    <a:pt x="10812" y="34894"/>
                  </a:cubicBezTo>
                  <a:lnTo>
                    <a:pt x="10812" y="35118"/>
                  </a:lnTo>
                  <a:cubicBezTo>
                    <a:pt x="10774" y="35826"/>
                    <a:pt x="10737" y="36572"/>
                    <a:pt x="10625" y="37280"/>
                  </a:cubicBezTo>
                  <a:cubicBezTo>
                    <a:pt x="10215" y="39443"/>
                    <a:pt x="9060" y="41418"/>
                    <a:pt x="8016" y="43320"/>
                  </a:cubicBezTo>
                  <a:lnTo>
                    <a:pt x="3318" y="52043"/>
                  </a:lnTo>
                  <a:cubicBezTo>
                    <a:pt x="3542" y="52267"/>
                    <a:pt x="3729" y="52490"/>
                    <a:pt x="3915" y="52789"/>
                  </a:cubicBezTo>
                  <a:cubicBezTo>
                    <a:pt x="3617" y="53497"/>
                    <a:pt x="3281" y="54205"/>
                    <a:pt x="2983" y="54914"/>
                  </a:cubicBezTo>
                  <a:cubicBezTo>
                    <a:pt x="2312" y="56479"/>
                    <a:pt x="1678" y="58045"/>
                    <a:pt x="1082" y="59648"/>
                  </a:cubicBezTo>
                  <a:cubicBezTo>
                    <a:pt x="970" y="59909"/>
                    <a:pt x="895" y="60170"/>
                    <a:pt x="783" y="60431"/>
                  </a:cubicBezTo>
                  <a:cubicBezTo>
                    <a:pt x="485" y="61177"/>
                    <a:pt x="262" y="61997"/>
                    <a:pt x="187" y="62817"/>
                  </a:cubicBezTo>
                  <a:cubicBezTo>
                    <a:pt x="1" y="65576"/>
                    <a:pt x="1790" y="68036"/>
                    <a:pt x="3505" y="70236"/>
                  </a:cubicBezTo>
                  <a:lnTo>
                    <a:pt x="13421" y="83023"/>
                  </a:lnTo>
                  <a:cubicBezTo>
                    <a:pt x="13570" y="83209"/>
                    <a:pt x="13720" y="83395"/>
                    <a:pt x="13869" y="83582"/>
                  </a:cubicBezTo>
                  <a:cubicBezTo>
                    <a:pt x="13943" y="83694"/>
                    <a:pt x="14055" y="83806"/>
                    <a:pt x="14130" y="83917"/>
                  </a:cubicBezTo>
                  <a:cubicBezTo>
                    <a:pt x="14428" y="84700"/>
                    <a:pt x="14614" y="85558"/>
                    <a:pt x="14652" y="86415"/>
                  </a:cubicBezTo>
                  <a:cubicBezTo>
                    <a:pt x="14763" y="87720"/>
                    <a:pt x="14614" y="89062"/>
                    <a:pt x="14204" y="90292"/>
                  </a:cubicBezTo>
                  <a:cubicBezTo>
                    <a:pt x="13794" y="91597"/>
                    <a:pt x="12825" y="92604"/>
                    <a:pt x="11557" y="93051"/>
                  </a:cubicBezTo>
                  <a:cubicBezTo>
                    <a:pt x="11147" y="93163"/>
                    <a:pt x="10551" y="93312"/>
                    <a:pt x="10513" y="93759"/>
                  </a:cubicBezTo>
                  <a:cubicBezTo>
                    <a:pt x="10476" y="94095"/>
                    <a:pt x="10774" y="94393"/>
                    <a:pt x="11073" y="94542"/>
                  </a:cubicBezTo>
                  <a:cubicBezTo>
                    <a:pt x="11421" y="94704"/>
                    <a:pt x="11789" y="94774"/>
                    <a:pt x="12163" y="94774"/>
                  </a:cubicBezTo>
                  <a:cubicBezTo>
                    <a:pt x="12912" y="94774"/>
                    <a:pt x="13682" y="94492"/>
                    <a:pt x="14353" y="94095"/>
                  </a:cubicBezTo>
                  <a:cubicBezTo>
                    <a:pt x="15099" y="93722"/>
                    <a:pt x="15733" y="93125"/>
                    <a:pt x="16180" y="92380"/>
                  </a:cubicBezTo>
                  <a:cubicBezTo>
                    <a:pt x="16590" y="91560"/>
                    <a:pt x="16627" y="90553"/>
                    <a:pt x="17224" y="89882"/>
                  </a:cubicBezTo>
                  <a:cubicBezTo>
                    <a:pt x="17597" y="89397"/>
                    <a:pt x="18156" y="89174"/>
                    <a:pt x="18566" y="88726"/>
                  </a:cubicBezTo>
                  <a:cubicBezTo>
                    <a:pt x="19461" y="87832"/>
                    <a:pt x="19461" y="86341"/>
                    <a:pt x="18827" y="85259"/>
                  </a:cubicBezTo>
                  <a:cubicBezTo>
                    <a:pt x="18603" y="84887"/>
                    <a:pt x="18305" y="84514"/>
                    <a:pt x="18007" y="84216"/>
                  </a:cubicBezTo>
                  <a:lnTo>
                    <a:pt x="18007" y="83955"/>
                  </a:lnTo>
                  <a:cubicBezTo>
                    <a:pt x="17895" y="83284"/>
                    <a:pt x="17746" y="82501"/>
                    <a:pt x="17634" y="81718"/>
                  </a:cubicBezTo>
                  <a:cubicBezTo>
                    <a:pt x="17597" y="81382"/>
                    <a:pt x="17559" y="81047"/>
                    <a:pt x="17485" y="80711"/>
                  </a:cubicBezTo>
                  <a:lnTo>
                    <a:pt x="17447" y="80525"/>
                  </a:lnTo>
                  <a:cubicBezTo>
                    <a:pt x="17373" y="80227"/>
                    <a:pt x="17336" y="79966"/>
                    <a:pt x="17261" y="79705"/>
                  </a:cubicBezTo>
                  <a:cubicBezTo>
                    <a:pt x="17261" y="79667"/>
                    <a:pt x="17224" y="79593"/>
                    <a:pt x="17187" y="79518"/>
                  </a:cubicBezTo>
                  <a:cubicBezTo>
                    <a:pt x="17112" y="79257"/>
                    <a:pt x="17037" y="78959"/>
                    <a:pt x="16963" y="78661"/>
                  </a:cubicBezTo>
                  <a:lnTo>
                    <a:pt x="16926" y="78586"/>
                  </a:lnTo>
                  <a:cubicBezTo>
                    <a:pt x="16814" y="78251"/>
                    <a:pt x="16702" y="77915"/>
                    <a:pt x="16590" y="77617"/>
                  </a:cubicBezTo>
                  <a:cubicBezTo>
                    <a:pt x="16515" y="77431"/>
                    <a:pt x="16441" y="77244"/>
                    <a:pt x="16366" y="77058"/>
                  </a:cubicBezTo>
                  <a:cubicBezTo>
                    <a:pt x="16217" y="76648"/>
                    <a:pt x="16068" y="76275"/>
                    <a:pt x="15919" y="75902"/>
                  </a:cubicBezTo>
                  <a:lnTo>
                    <a:pt x="15844" y="75753"/>
                  </a:lnTo>
                  <a:cubicBezTo>
                    <a:pt x="15509" y="74970"/>
                    <a:pt x="15099" y="74225"/>
                    <a:pt x="14689" y="73442"/>
                  </a:cubicBezTo>
                  <a:cubicBezTo>
                    <a:pt x="14689" y="73404"/>
                    <a:pt x="14652" y="73404"/>
                    <a:pt x="14652" y="73367"/>
                  </a:cubicBezTo>
                  <a:cubicBezTo>
                    <a:pt x="14465" y="73032"/>
                    <a:pt x="14241" y="72659"/>
                    <a:pt x="14055" y="72323"/>
                  </a:cubicBezTo>
                  <a:cubicBezTo>
                    <a:pt x="14018" y="72249"/>
                    <a:pt x="13980" y="72211"/>
                    <a:pt x="13943" y="72174"/>
                  </a:cubicBezTo>
                  <a:cubicBezTo>
                    <a:pt x="13533" y="71429"/>
                    <a:pt x="13086" y="70683"/>
                    <a:pt x="12601" y="69975"/>
                  </a:cubicBezTo>
                  <a:lnTo>
                    <a:pt x="12489" y="69751"/>
                  </a:lnTo>
                  <a:cubicBezTo>
                    <a:pt x="12303" y="69453"/>
                    <a:pt x="12116" y="69192"/>
                    <a:pt x="11930" y="68894"/>
                  </a:cubicBezTo>
                  <a:cubicBezTo>
                    <a:pt x="11856" y="68819"/>
                    <a:pt x="11818" y="68744"/>
                    <a:pt x="11744" y="68633"/>
                  </a:cubicBezTo>
                  <a:lnTo>
                    <a:pt x="11073" y="67626"/>
                  </a:lnTo>
                  <a:cubicBezTo>
                    <a:pt x="10625" y="66992"/>
                    <a:pt x="10812" y="67104"/>
                    <a:pt x="10737" y="66359"/>
                  </a:cubicBezTo>
                  <a:cubicBezTo>
                    <a:pt x="10700" y="65389"/>
                    <a:pt x="10998" y="64420"/>
                    <a:pt x="11557" y="63637"/>
                  </a:cubicBezTo>
                  <a:cubicBezTo>
                    <a:pt x="11893" y="63152"/>
                    <a:pt x="12266" y="62668"/>
                    <a:pt x="12676" y="62258"/>
                  </a:cubicBezTo>
                  <a:cubicBezTo>
                    <a:pt x="13831" y="60916"/>
                    <a:pt x="15173" y="59685"/>
                    <a:pt x="16292" y="58306"/>
                  </a:cubicBezTo>
                  <a:cubicBezTo>
                    <a:pt x="16851" y="57635"/>
                    <a:pt x="17336" y="56927"/>
                    <a:pt x="17783" y="56181"/>
                  </a:cubicBezTo>
                  <a:cubicBezTo>
                    <a:pt x="18752" y="56368"/>
                    <a:pt x="19759" y="56517"/>
                    <a:pt x="20765" y="56591"/>
                  </a:cubicBezTo>
                  <a:lnTo>
                    <a:pt x="20952" y="56740"/>
                  </a:lnTo>
                  <a:cubicBezTo>
                    <a:pt x="22816" y="58604"/>
                    <a:pt x="24754" y="60245"/>
                    <a:pt x="25574" y="61214"/>
                  </a:cubicBezTo>
                  <a:cubicBezTo>
                    <a:pt x="27960" y="64122"/>
                    <a:pt x="30682" y="65874"/>
                    <a:pt x="32956" y="68484"/>
                  </a:cubicBezTo>
                  <a:cubicBezTo>
                    <a:pt x="34037" y="69602"/>
                    <a:pt x="35006" y="70795"/>
                    <a:pt x="35864" y="72062"/>
                  </a:cubicBezTo>
                  <a:cubicBezTo>
                    <a:pt x="36982" y="73777"/>
                    <a:pt x="37653" y="75716"/>
                    <a:pt x="38771" y="77431"/>
                  </a:cubicBezTo>
                  <a:cubicBezTo>
                    <a:pt x="38958" y="77766"/>
                    <a:pt x="39219" y="78102"/>
                    <a:pt x="39442" y="78437"/>
                  </a:cubicBezTo>
                  <a:lnTo>
                    <a:pt x="39964" y="79108"/>
                  </a:lnTo>
                  <a:lnTo>
                    <a:pt x="40561" y="79891"/>
                  </a:lnTo>
                  <a:cubicBezTo>
                    <a:pt x="40598" y="79966"/>
                    <a:pt x="40673" y="80040"/>
                    <a:pt x="40710" y="80115"/>
                  </a:cubicBezTo>
                  <a:cubicBezTo>
                    <a:pt x="40896" y="80376"/>
                    <a:pt x="41120" y="80637"/>
                    <a:pt x="41269" y="80935"/>
                  </a:cubicBezTo>
                  <a:cubicBezTo>
                    <a:pt x="41456" y="81196"/>
                    <a:pt x="41605" y="81457"/>
                    <a:pt x="41791" y="81755"/>
                  </a:cubicBezTo>
                  <a:cubicBezTo>
                    <a:pt x="41940" y="82053"/>
                    <a:pt x="42089" y="82314"/>
                    <a:pt x="42201" y="82613"/>
                  </a:cubicBezTo>
                  <a:cubicBezTo>
                    <a:pt x="42537" y="83917"/>
                    <a:pt x="42984" y="85222"/>
                    <a:pt x="43469" y="86490"/>
                  </a:cubicBezTo>
                  <a:lnTo>
                    <a:pt x="43469" y="86452"/>
                  </a:lnTo>
                  <a:cubicBezTo>
                    <a:pt x="44214" y="87906"/>
                    <a:pt x="44662" y="89435"/>
                    <a:pt x="44848" y="91038"/>
                  </a:cubicBezTo>
                  <a:cubicBezTo>
                    <a:pt x="45109" y="93088"/>
                    <a:pt x="44326" y="95101"/>
                    <a:pt x="44326" y="97189"/>
                  </a:cubicBezTo>
                  <a:cubicBezTo>
                    <a:pt x="44289" y="97413"/>
                    <a:pt x="44326" y="97636"/>
                    <a:pt x="44438" y="97860"/>
                  </a:cubicBezTo>
                  <a:cubicBezTo>
                    <a:pt x="44736" y="98158"/>
                    <a:pt x="45146" y="98345"/>
                    <a:pt x="45556" y="98345"/>
                  </a:cubicBezTo>
                  <a:cubicBezTo>
                    <a:pt x="45899" y="98404"/>
                    <a:pt x="46248" y="98434"/>
                    <a:pt x="46598" y="98434"/>
                  </a:cubicBezTo>
                  <a:cubicBezTo>
                    <a:pt x="47124" y="98434"/>
                    <a:pt x="47651" y="98367"/>
                    <a:pt x="48166" y="98233"/>
                  </a:cubicBezTo>
                  <a:cubicBezTo>
                    <a:pt x="48986" y="97935"/>
                    <a:pt x="49694" y="97114"/>
                    <a:pt x="49545" y="96257"/>
                  </a:cubicBezTo>
                  <a:cubicBezTo>
                    <a:pt x="49433" y="95810"/>
                    <a:pt x="49247" y="95362"/>
                    <a:pt x="48986" y="94989"/>
                  </a:cubicBezTo>
                  <a:cubicBezTo>
                    <a:pt x="48203" y="93349"/>
                    <a:pt x="48688" y="91373"/>
                    <a:pt x="48240" y="89621"/>
                  </a:cubicBezTo>
                  <a:cubicBezTo>
                    <a:pt x="47644" y="87869"/>
                    <a:pt x="46824" y="86191"/>
                    <a:pt x="45780" y="84663"/>
                  </a:cubicBezTo>
                  <a:lnTo>
                    <a:pt x="45780" y="84626"/>
                  </a:lnTo>
                  <a:cubicBezTo>
                    <a:pt x="45780" y="84290"/>
                    <a:pt x="45743" y="83917"/>
                    <a:pt x="45705" y="83582"/>
                  </a:cubicBezTo>
                  <a:lnTo>
                    <a:pt x="45705" y="83321"/>
                  </a:lnTo>
                  <a:cubicBezTo>
                    <a:pt x="45668" y="83023"/>
                    <a:pt x="45631" y="82724"/>
                    <a:pt x="45594" y="82463"/>
                  </a:cubicBezTo>
                  <a:cubicBezTo>
                    <a:pt x="45594" y="82352"/>
                    <a:pt x="45594" y="82240"/>
                    <a:pt x="45594" y="82165"/>
                  </a:cubicBezTo>
                  <a:cubicBezTo>
                    <a:pt x="45556" y="81867"/>
                    <a:pt x="45519" y="81606"/>
                    <a:pt x="45482" y="81308"/>
                  </a:cubicBezTo>
                  <a:cubicBezTo>
                    <a:pt x="45482" y="81196"/>
                    <a:pt x="45482" y="81121"/>
                    <a:pt x="45444" y="81010"/>
                  </a:cubicBezTo>
                  <a:cubicBezTo>
                    <a:pt x="45407" y="80711"/>
                    <a:pt x="45370" y="80450"/>
                    <a:pt x="45333" y="80152"/>
                  </a:cubicBezTo>
                  <a:cubicBezTo>
                    <a:pt x="45333" y="80078"/>
                    <a:pt x="45333" y="79966"/>
                    <a:pt x="45295" y="79891"/>
                  </a:cubicBezTo>
                  <a:cubicBezTo>
                    <a:pt x="45258" y="79556"/>
                    <a:pt x="45184" y="79220"/>
                    <a:pt x="45146" y="78885"/>
                  </a:cubicBezTo>
                  <a:lnTo>
                    <a:pt x="45146" y="78773"/>
                  </a:lnTo>
                  <a:cubicBezTo>
                    <a:pt x="44997" y="78027"/>
                    <a:pt x="44848" y="77282"/>
                    <a:pt x="44662" y="76536"/>
                  </a:cubicBezTo>
                  <a:lnTo>
                    <a:pt x="44662" y="76461"/>
                  </a:lnTo>
                  <a:cubicBezTo>
                    <a:pt x="44587" y="76126"/>
                    <a:pt x="44512" y="75790"/>
                    <a:pt x="44401" y="75455"/>
                  </a:cubicBezTo>
                  <a:cubicBezTo>
                    <a:pt x="44401" y="75418"/>
                    <a:pt x="44401" y="75418"/>
                    <a:pt x="44401" y="75380"/>
                  </a:cubicBezTo>
                  <a:cubicBezTo>
                    <a:pt x="43916" y="73516"/>
                    <a:pt x="43133" y="71764"/>
                    <a:pt x="42127" y="70124"/>
                  </a:cubicBezTo>
                  <a:cubicBezTo>
                    <a:pt x="40449" y="67402"/>
                    <a:pt x="38063" y="65203"/>
                    <a:pt x="36609" y="62370"/>
                  </a:cubicBezTo>
                  <a:cubicBezTo>
                    <a:pt x="35938" y="60916"/>
                    <a:pt x="35416" y="59350"/>
                    <a:pt x="35043" y="57784"/>
                  </a:cubicBezTo>
                  <a:cubicBezTo>
                    <a:pt x="35193" y="57710"/>
                    <a:pt x="35342" y="57598"/>
                    <a:pt x="35528" y="57486"/>
                  </a:cubicBezTo>
                  <a:cubicBezTo>
                    <a:pt x="36125" y="57150"/>
                    <a:pt x="36796" y="56927"/>
                    <a:pt x="37467" y="56852"/>
                  </a:cubicBezTo>
                  <a:cubicBezTo>
                    <a:pt x="37575" y="56842"/>
                    <a:pt x="37684" y="56836"/>
                    <a:pt x="37793" y="56836"/>
                  </a:cubicBezTo>
                  <a:cubicBezTo>
                    <a:pt x="39221" y="56836"/>
                    <a:pt x="40685" y="57717"/>
                    <a:pt x="41828" y="58791"/>
                  </a:cubicBezTo>
                  <a:cubicBezTo>
                    <a:pt x="42462" y="59387"/>
                    <a:pt x="43021" y="60096"/>
                    <a:pt x="43431" y="60841"/>
                  </a:cubicBezTo>
                  <a:cubicBezTo>
                    <a:pt x="43841" y="61587"/>
                    <a:pt x="44214" y="62370"/>
                    <a:pt x="44438" y="63190"/>
                  </a:cubicBezTo>
                  <a:cubicBezTo>
                    <a:pt x="44699" y="63861"/>
                    <a:pt x="44923" y="64644"/>
                    <a:pt x="45258" y="65389"/>
                  </a:cubicBezTo>
                  <a:cubicBezTo>
                    <a:pt x="45594" y="66209"/>
                    <a:pt x="46078" y="66955"/>
                    <a:pt x="46675" y="67589"/>
                  </a:cubicBezTo>
                  <a:cubicBezTo>
                    <a:pt x="47868" y="68782"/>
                    <a:pt x="49359" y="69602"/>
                    <a:pt x="50999" y="69900"/>
                  </a:cubicBezTo>
                  <a:cubicBezTo>
                    <a:pt x="51521" y="70002"/>
                    <a:pt x="52043" y="70052"/>
                    <a:pt x="52563" y="70052"/>
                  </a:cubicBezTo>
                  <a:cubicBezTo>
                    <a:pt x="53379" y="70052"/>
                    <a:pt x="54191" y="69927"/>
                    <a:pt x="54988" y="69676"/>
                  </a:cubicBezTo>
                  <a:cubicBezTo>
                    <a:pt x="56106" y="69304"/>
                    <a:pt x="57150" y="68707"/>
                    <a:pt x="58045" y="67887"/>
                  </a:cubicBezTo>
                  <a:cubicBezTo>
                    <a:pt x="58418" y="67589"/>
                    <a:pt x="58753" y="67216"/>
                    <a:pt x="58977" y="66806"/>
                  </a:cubicBezTo>
                  <a:cubicBezTo>
                    <a:pt x="59033" y="66693"/>
                    <a:pt x="58983" y="66580"/>
                    <a:pt x="58875" y="66580"/>
                  </a:cubicBezTo>
                  <a:cubicBezTo>
                    <a:pt x="58840" y="66580"/>
                    <a:pt x="58799" y="66592"/>
                    <a:pt x="58753" y="66620"/>
                  </a:cubicBezTo>
                  <a:cubicBezTo>
                    <a:pt x="57970" y="67253"/>
                    <a:pt x="57113" y="67775"/>
                    <a:pt x="56218" y="68260"/>
                  </a:cubicBezTo>
                  <a:cubicBezTo>
                    <a:pt x="55622" y="68558"/>
                    <a:pt x="54951" y="68782"/>
                    <a:pt x="54280" y="68968"/>
                  </a:cubicBezTo>
                  <a:cubicBezTo>
                    <a:pt x="53658" y="69123"/>
                    <a:pt x="53037" y="69201"/>
                    <a:pt x="52394" y="69201"/>
                  </a:cubicBezTo>
                  <a:cubicBezTo>
                    <a:pt x="52266" y="69201"/>
                    <a:pt x="52136" y="69198"/>
                    <a:pt x="52006" y="69192"/>
                  </a:cubicBezTo>
                  <a:cubicBezTo>
                    <a:pt x="49694" y="69117"/>
                    <a:pt x="47569" y="67887"/>
                    <a:pt x="46339" y="65911"/>
                  </a:cubicBezTo>
                  <a:cubicBezTo>
                    <a:pt x="45817" y="64867"/>
                    <a:pt x="45370" y="63749"/>
                    <a:pt x="45034" y="62631"/>
                  </a:cubicBezTo>
                  <a:cubicBezTo>
                    <a:pt x="44699" y="61475"/>
                    <a:pt x="44177" y="60394"/>
                    <a:pt x="43469" y="59425"/>
                  </a:cubicBezTo>
                  <a:cubicBezTo>
                    <a:pt x="42537" y="58157"/>
                    <a:pt x="41269" y="57188"/>
                    <a:pt x="39853" y="56554"/>
                  </a:cubicBezTo>
                  <a:cubicBezTo>
                    <a:pt x="39232" y="56252"/>
                    <a:pt x="38558" y="56101"/>
                    <a:pt x="37886" y="56101"/>
                  </a:cubicBezTo>
                  <a:cubicBezTo>
                    <a:pt x="37065" y="56101"/>
                    <a:pt x="36246" y="56327"/>
                    <a:pt x="35528" y="56778"/>
                  </a:cubicBezTo>
                  <a:lnTo>
                    <a:pt x="35342" y="56889"/>
                  </a:lnTo>
                  <a:cubicBezTo>
                    <a:pt x="35752" y="56442"/>
                    <a:pt x="36199" y="55995"/>
                    <a:pt x="36684" y="55622"/>
                  </a:cubicBezTo>
                  <a:cubicBezTo>
                    <a:pt x="37728" y="54727"/>
                    <a:pt x="39032" y="54205"/>
                    <a:pt x="40412" y="54093"/>
                  </a:cubicBezTo>
                  <a:cubicBezTo>
                    <a:pt x="40521" y="54087"/>
                    <a:pt x="40630" y="54084"/>
                    <a:pt x="40738" y="54084"/>
                  </a:cubicBezTo>
                  <a:cubicBezTo>
                    <a:pt x="41301" y="54084"/>
                    <a:pt x="41863" y="54167"/>
                    <a:pt x="42425" y="54354"/>
                  </a:cubicBezTo>
                  <a:cubicBezTo>
                    <a:pt x="43059" y="54578"/>
                    <a:pt x="43655" y="54914"/>
                    <a:pt x="44140" y="55398"/>
                  </a:cubicBezTo>
                  <a:cubicBezTo>
                    <a:pt x="45034" y="56144"/>
                    <a:pt x="45817" y="57300"/>
                    <a:pt x="47010" y="58194"/>
                  </a:cubicBezTo>
                  <a:cubicBezTo>
                    <a:pt x="48166" y="59014"/>
                    <a:pt x="49545" y="59425"/>
                    <a:pt x="50925" y="59425"/>
                  </a:cubicBezTo>
                  <a:cubicBezTo>
                    <a:pt x="52080" y="59387"/>
                    <a:pt x="53199" y="58977"/>
                    <a:pt x="54056" y="58194"/>
                  </a:cubicBezTo>
                  <a:cubicBezTo>
                    <a:pt x="54839" y="57486"/>
                    <a:pt x="55324" y="56554"/>
                    <a:pt x="55473" y="55547"/>
                  </a:cubicBezTo>
                  <a:cubicBezTo>
                    <a:pt x="55547" y="55100"/>
                    <a:pt x="55510" y="54690"/>
                    <a:pt x="55361" y="54317"/>
                  </a:cubicBezTo>
                  <a:cubicBezTo>
                    <a:pt x="55328" y="54252"/>
                    <a:pt x="55281" y="54222"/>
                    <a:pt x="55235" y="54222"/>
                  </a:cubicBezTo>
                  <a:cubicBezTo>
                    <a:pt x="55177" y="54222"/>
                    <a:pt x="55121" y="54271"/>
                    <a:pt x="55100" y="54354"/>
                  </a:cubicBezTo>
                  <a:cubicBezTo>
                    <a:pt x="55025" y="54653"/>
                    <a:pt x="54988" y="54951"/>
                    <a:pt x="54914" y="55286"/>
                  </a:cubicBezTo>
                  <a:cubicBezTo>
                    <a:pt x="54802" y="55771"/>
                    <a:pt x="54615" y="56181"/>
                    <a:pt x="54317" y="56591"/>
                  </a:cubicBezTo>
                  <a:cubicBezTo>
                    <a:pt x="54019" y="57039"/>
                    <a:pt x="53646" y="57411"/>
                    <a:pt x="53199" y="57747"/>
                  </a:cubicBezTo>
                  <a:cubicBezTo>
                    <a:pt x="52714" y="58120"/>
                    <a:pt x="52155" y="58343"/>
                    <a:pt x="51596" y="58493"/>
                  </a:cubicBezTo>
                  <a:cubicBezTo>
                    <a:pt x="51254" y="58561"/>
                    <a:pt x="50917" y="58594"/>
                    <a:pt x="50585" y="58594"/>
                  </a:cubicBezTo>
                  <a:cubicBezTo>
                    <a:pt x="50012" y="58594"/>
                    <a:pt x="49454" y="58495"/>
                    <a:pt x="48911" y="58306"/>
                  </a:cubicBezTo>
                  <a:cubicBezTo>
                    <a:pt x="47979" y="57971"/>
                    <a:pt x="47197" y="57449"/>
                    <a:pt x="46526" y="56778"/>
                  </a:cubicBezTo>
                  <a:cubicBezTo>
                    <a:pt x="45855" y="56069"/>
                    <a:pt x="45221" y="55286"/>
                    <a:pt x="44475" y="54615"/>
                  </a:cubicBezTo>
                  <a:cubicBezTo>
                    <a:pt x="43692" y="53944"/>
                    <a:pt x="42723" y="53534"/>
                    <a:pt x="41717" y="53348"/>
                  </a:cubicBezTo>
                  <a:cubicBezTo>
                    <a:pt x="41366" y="53286"/>
                    <a:pt x="41011" y="53256"/>
                    <a:pt x="40655" y="53256"/>
                  </a:cubicBezTo>
                  <a:cubicBezTo>
                    <a:pt x="39722" y="53256"/>
                    <a:pt x="38788" y="53465"/>
                    <a:pt x="37951" y="53870"/>
                  </a:cubicBezTo>
                  <a:cubicBezTo>
                    <a:pt x="36870" y="54392"/>
                    <a:pt x="35901" y="55212"/>
                    <a:pt x="35193" y="56181"/>
                  </a:cubicBezTo>
                  <a:cubicBezTo>
                    <a:pt x="35006" y="56405"/>
                    <a:pt x="34857" y="56666"/>
                    <a:pt x="34708" y="56927"/>
                  </a:cubicBezTo>
                  <a:cubicBezTo>
                    <a:pt x="34484" y="56069"/>
                    <a:pt x="34261" y="55212"/>
                    <a:pt x="34000" y="54354"/>
                  </a:cubicBezTo>
                  <a:lnTo>
                    <a:pt x="34111" y="54317"/>
                  </a:lnTo>
                  <a:cubicBezTo>
                    <a:pt x="34559" y="54131"/>
                    <a:pt x="35043" y="53907"/>
                    <a:pt x="35454" y="53683"/>
                  </a:cubicBezTo>
                  <a:cubicBezTo>
                    <a:pt x="35043" y="50142"/>
                    <a:pt x="32098" y="47532"/>
                    <a:pt x="29638" y="44997"/>
                  </a:cubicBezTo>
                  <a:cubicBezTo>
                    <a:pt x="27923" y="43282"/>
                    <a:pt x="26320" y="41195"/>
                    <a:pt x="25724" y="38921"/>
                  </a:cubicBezTo>
                  <a:cubicBezTo>
                    <a:pt x="25649" y="38250"/>
                    <a:pt x="25574" y="37579"/>
                    <a:pt x="25612" y="36907"/>
                  </a:cubicBezTo>
                  <a:cubicBezTo>
                    <a:pt x="25612" y="36721"/>
                    <a:pt x="25612" y="36535"/>
                    <a:pt x="25649" y="36348"/>
                  </a:cubicBezTo>
                  <a:cubicBezTo>
                    <a:pt x="25686" y="36162"/>
                    <a:pt x="25686" y="35938"/>
                    <a:pt x="25686" y="35752"/>
                  </a:cubicBezTo>
                  <a:cubicBezTo>
                    <a:pt x="25686" y="35677"/>
                    <a:pt x="25686" y="35640"/>
                    <a:pt x="25724" y="35603"/>
                  </a:cubicBezTo>
                  <a:lnTo>
                    <a:pt x="25761" y="35379"/>
                  </a:lnTo>
                  <a:cubicBezTo>
                    <a:pt x="27737" y="36311"/>
                    <a:pt x="29675" y="37280"/>
                    <a:pt x="31800" y="37690"/>
                  </a:cubicBezTo>
                  <a:cubicBezTo>
                    <a:pt x="32413" y="37827"/>
                    <a:pt x="33041" y="37894"/>
                    <a:pt x="33668" y="37894"/>
                  </a:cubicBezTo>
                  <a:cubicBezTo>
                    <a:pt x="35099" y="37894"/>
                    <a:pt x="36532" y="37544"/>
                    <a:pt x="37802" y="36870"/>
                  </a:cubicBezTo>
                  <a:cubicBezTo>
                    <a:pt x="39592" y="35826"/>
                    <a:pt x="40896" y="33851"/>
                    <a:pt x="40859" y="31800"/>
                  </a:cubicBezTo>
                  <a:cubicBezTo>
                    <a:pt x="40822" y="30458"/>
                    <a:pt x="40300" y="29228"/>
                    <a:pt x="40002" y="27960"/>
                  </a:cubicBezTo>
                  <a:cubicBezTo>
                    <a:pt x="39666" y="26693"/>
                    <a:pt x="39629" y="25202"/>
                    <a:pt x="40486" y="24195"/>
                  </a:cubicBezTo>
                  <a:cubicBezTo>
                    <a:pt x="40934" y="23673"/>
                    <a:pt x="41530" y="23338"/>
                    <a:pt x="41977" y="22816"/>
                  </a:cubicBezTo>
                  <a:cubicBezTo>
                    <a:pt x="43245" y="21325"/>
                    <a:pt x="42537" y="18939"/>
                    <a:pt x="41045" y="17671"/>
                  </a:cubicBezTo>
                  <a:cubicBezTo>
                    <a:pt x="39554" y="16441"/>
                    <a:pt x="37616" y="16031"/>
                    <a:pt x="35714" y="15583"/>
                  </a:cubicBezTo>
                  <a:cubicBezTo>
                    <a:pt x="32732" y="14912"/>
                    <a:pt x="29899" y="13831"/>
                    <a:pt x="27252" y="12340"/>
                  </a:cubicBezTo>
                  <a:cubicBezTo>
                    <a:pt x="26581" y="11967"/>
                    <a:pt x="25985" y="11520"/>
                    <a:pt x="25425" y="10961"/>
                  </a:cubicBezTo>
                  <a:lnTo>
                    <a:pt x="25425" y="10961"/>
                  </a:lnTo>
                  <a:cubicBezTo>
                    <a:pt x="25646" y="10970"/>
                    <a:pt x="25866" y="10975"/>
                    <a:pt x="26085" y="10975"/>
                  </a:cubicBezTo>
                  <a:cubicBezTo>
                    <a:pt x="27641" y="10975"/>
                    <a:pt x="29132" y="10711"/>
                    <a:pt x="30309" y="9730"/>
                  </a:cubicBezTo>
                  <a:lnTo>
                    <a:pt x="30309" y="9730"/>
                  </a:lnTo>
                  <a:lnTo>
                    <a:pt x="27588" y="10215"/>
                  </a:lnTo>
                  <a:cubicBezTo>
                    <a:pt x="27474" y="10244"/>
                    <a:pt x="27360" y="10256"/>
                    <a:pt x="27246" y="10256"/>
                  </a:cubicBezTo>
                  <a:cubicBezTo>
                    <a:pt x="27061" y="10256"/>
                    <a:pt x="26877" y="10224"/>
                    <a:pt x="26693" y="10178"/>
                  </a:cubicBezTo>
                  <a:cubicBezTo>
                    <a:pt x="26432" y="10029"/>
                    <a:pt x="26283" y="9656"/>
                    <a:pt x="26469" y="9432"/>
                  </a:cubicBezTo>
                  <a:cubicBezTo>
                    <a:pt x="26618" y="9283"/>
                    <a:pt x="26805" y="9283"/>
                    <a:pt x="26916" y="9134"/>
                  </a:cubicBezTo>
                  <a:cubicBezTo>
                    <a:pt x="27204" y="8847"/>
                    <a:pt x="26765" y="8386"/>
                    <a:pt x="26365" y="8386"/>
                  </a:cubicBezTo>
                  <a:cubicBezTo>
                    <a:pt x="26350" y="8386"/>
                    <a:pt x="26335" y="8387"/>
                    <a:pt x="26320" y="8388"/>
                  </a:cubicBezTo>
                  <a:cubicBezTo>
                    <a:pt x="25961" y="8421"/>
                    <a:pt x="25601" y="8625"/>
                    <a:pt x="25242" y="8625"/>
                  </a:cubicBezTo>
                  <a:cubicBezTo>
                    <a:pt x="25191" y="8625"/>
                    <a:pt x="25141" y="8621"/>
                    <a:pt x="25090" y="8612"/>
                  </a:cubicBezTo>
                  <a:cubicBezTo>
                    <a:pt x="24642" y="8538"/>
                    <a:pt x="24270" y="8202"/>
                    <a:pt x="24158" y="7755"/>
                  </a:cubicBezTo>
                  <a:cubicBezTo>
                    <a:pt x="24121" y="7531"/>
                    <a:pt x="24121" y="7307"/>
                    <a:pt x="24083" y="7084"/>
                  </a:cubicBezTo>
                  <a:lnTo>
                    <a:pt x="24083" y="7084"/>
                  </a:lnTo>
                  <a:lnTo>
                    <a:pt x="58530" y="8500"/>
                  </a:lnTo>
                  <a:lnTo>
                    <a:pt x="58530" y="8239"/>
                  </a:lnTo>
                  <a:cubicBezTo>
                    <a:pt x="59350" y="7941"/>
                    <a:pt x="60170" y="7568"/>
                    <a:pt x="60953" y="7121"/>
                  </a:cubicBezTo>
                  <a:cubicBezTo>
                    <a:pt x="61027" y="7121"/>
                    <a:pt x="61065" y="7046"/>
                    <a:pt x="61065" y="7009"/>
                  </a:cubicBezTo>
                  <a:cubicBezTo>
                    <a:pt x="61065" y="6972"/>
                    <a:pt x="61027" y="6972"/>
                    <a:pt x="60990" y="6972"/>
                  </a:cubicBezTo>
                  <a:cubicBezTo>
                    <a:pt x="60207" y="6338"/>
                    <a:pt x="59275" y="5853"/>
                    <a:pt x="58306" y="5555"/>
                  </a:cubicBezTo>
                  <a:lnTo>
                    <a:pt x="58306" y="5182"/>
                  </a:lnTo>
                  <a:cubicBezTo>
                    <a:pt x="46787" y="5182"/>
                    <a:pt x="35230" y="5331"/>
                    <a:pt x="23710" y="5369"/>
                  </a:cubicBezTo>
                  <a:cubicBezTo>
                    <a:pt x="23561" y="4921"/>
                    <a:pt x="23300" y="4549"/>
                    <a:pt x="22965" y="4250"/>
                  </a:cubicBezTo>
                  <a:cubicBezTo>
                    <a:pt x="22518" y="3691"/>
                    <a:pt x="21996" y="3244"/>
                    <a:pt x="21362" y="2908"/>
                  </a:cubicBezTo>
                  <a:cubicBezTo>
                    <a:pt x="20691" y="2498"/>
                    <a:pt x="19945" y="2200"/>
                    <a:pt x="19162" y="1976"/>
                  </a:cubicBezTo>
                  <a:cubicBezTo>
                    <a:pt x="19088" y="1790"/>
                    <a:pt x="18976" y="1641"/>
                    <a:pt x="18827" y="1566"/>
                  </a:cubicBezTo>
                  <a:cubicBezTo>
                    <a:pt x="18193" y="1082"/>
                    <a:pt x="17559" y="671"/>
                    <a:pt x="16888" y="299"/>
                  </a:cubicBezTo>
                  <a:cubicBezTo>
                    <a:pt x="16590" y="112"/>
                    <a:pt x="16292" y="38"/>
                    <a:pt x="15956" y="0"/>
                  </a:cubicBezTo>
                  <a:close/>
                </a:path>
              </a:pathLst>
            </a:custGeom>
            <a:solidFill>
              <a:srgbClr val="0E1426"/>
            </a:solidFill>
            <a:ln>
              <a:noFill/>
            </a:ln>
          </p:spPr>
          <p:txBody>
            <a:bodyPr anchorCtr="0" anchor="ctr" bIns="47100" lIns="47100" spcFirstLastPara="1" rIns="47100" wrap="square" tIns="47100">
              <a:noAutofit/>
            </a:bodyPr>
            <a:lstStyle/>
            <a:p>
              <a:pPr indent="0" lvl="0" marL="0" marR="0" rtl="0" algn="l">
                <a:lnSpc>
                  <a:spcPct val="100000"/>
                </a:lnSpc>
                <a:spcBef>
                  <a:spcPts val="0"/>
                </a:spcBef>
                <a:spcAft>
                  <a:spcPts val="0"/>
                </a:spcAft>
                <a:buClr>
                  <a:srgbClr val="000000"/>
                </a:buClr>
                <a:buSzPts val="721"/>
                <a:buFont typeface="Arial"/>
                <a:buNone/>
              </a:pPr>
              <a:r>
                <a:t/>
              </a:r>
              <a:endParaRPr b="0" i="0" sz="721" u="none" cap="none" strike="noStrike">
                <a:solidFill>
                  <a:srgbClr val="000000"/>
                </a:solidFill>
                <a:latin typeface="Arial"/>
                <a:ea typeface="Arial"/>
                <a:cs typeface="Arial"/>
                <a:sym typeface="Arial"/>
              </a:endParaRPr>
            </a:p>
          </p:txBody>
        </p:sp>
      </p:grpSp>
      <p:pic>
        <p:nvPicPr>
          <p:cNvPr id="730" name="Google Shape;730;p87"/>
          <p:cNvPicPr preferRelativeResize="0"/>
          <p:nvPr/>
        </p:nvPicPr>
        <p:blipFill rotWithShape="1">
          <a:blip r:embed="rId6">
            <a:alphaModFix amt="69000"/>
          </a:blip>
          <a:srcRect b="0" l="19568" r="0" t="0"/>
          <a:stretch/>
        </p:blipFill>
        <p:spPr>
          <a:xfrm flipH="1">
            <a:off x="934993" y="4334942"/>
            <a:ext cx="1202584" cy="555920"/>
          </a:xfrm>
          <a:prstGeom prst="rect">
            <a:avLst/>
          </a:prstGeom>
          <a:noFill/>
          <a:ln>
            <a:noFill/>
          </a:ln>
        </p:spPr>
      </p:pic>
      <p:sp>
        <p:nvSpPr>
          <p:cNvPr id="731" name="Google Shape;731;p87"/>
          <p:cNvSpPr/>
          <p:nvPr/>
        </p:nvSpPr>
        <p:spPr>
          <a:xfrm>
            <a:off x="1716897" y="3929838"/>
            <a:ext cx="713488" cy="1104608"/>
          </a:xfrm>
          <a:custGeom>
            <a:rect b="b" l="l" r="r" t="t"/>
            <a:pathLst>
              <a:path extrusionOk="0" h="169809" w="109683">
                <a:moveTo>
                  <a:pt x="77767" y="0"/>
                </a:moveTo>
                <a:lnTo>
                  <a:pt x="80908" y="19353"/>
                </a:lnTo>
                <a:lnTo>
                  <a:pt x="78748" y="18961"/>
                </a:lnTo>
                <a:lnTo>
                  <a:pt x="76001" y="7537"/>
                </a:lnTo>
                <a:lnTo>
                  <a:pt x="74470" y="9265"/>
                </a:lnTo>
                <a:lnTo>
                  <a:pt x="76354" y="18765"/>
                </a:lnTo>
                <a:cubicBezTo>
                  <a:pt x="75294" y="18765"/>
                  <a:pt x="74195" y="18961"/>
                  <a:pt x="73174" y="19275"/>
                </a:cubicBezTo>
                <a:lnTo>
                  <a:pt x="70465" y="6988"/>
                </a:lnTo>
                <a:lnTo>
                  <a:pt x="68817" y="6988"/>
                </a:lnTo>
                <a:lnTo>
                  <a:pt x="66658" y="9657"/>
                </a:lnTo>
                <a:lnTo>
                  <a:pt x="69798" y="20924"/>
                </a:lnTo>
                <a:cubicBezTo>
                  <a:pt x="68620" y="21787"/>
                  <a:pt x="67639" y="22847"/>
                  <a:pt x="66854" y="24143"/>
                </a:cubicBezTo>
                <a:cubicBezTo>
                  <a:pt x="66697" y="24339"/>
                  <a:pt x="66618" y="24535"/>
                  <a:pt x="66540" y="24653"/>
                </a:cubicBezTo>
                <a:cubicBezTo>
                  <a:pt x="66108" y="25556"/>
                  <a:pt x="65833" y="26498"/>
                  <a:pt x="65637" y="27401"/>
                </a:cubicBezTo>
                <a:cubicBezTo>
                  <a:pt x="65087" y="29913"/>
                  <a:pt x="65362" y="32583"/>
                  <a:pt x="66461" y="34977"/>
                </a:cubicBezTo>
                <a:cubicBezTo>
                  <a:pt x="66461" y="34977"/>
                  <a:pt x="62614" y="35998"/>
                  <a:pt x="60573" y="36548"/>
                </a:cubicBezTo>
                <a:cubicBezTo>
                  <a:pt x="60353" y="36414"/>
                  <a:pt x="60135" y="36366"/>
                  <a:pt x="59904" y="36366"/>
                </a:cubicBezTo>
                <a:cubicBezTo>
                  <a:pt x="59335" y="36366"/>
                  <a:pt x="58688" y="36655"/>
                  <a:pt x="57731" y="36655"/>
                </a:cubicBezTo>
                <a:cubicBezTo>
                  <a:pt x="57484" y="36655"/>
                  <a:pt x="57215" y="36636"/>
                  <a:pt x="56922" y="36587"/>
                </a:cubicBezTo>
                <a:cubicBezTo>
                  <a:pt x="56590" y="36530"/>
                  <a:pt x="56237" y="36505"/>
                  <a:pt x="55871" y="36505"/>
                </a:cubicBezTo>
                <a:cubicBezTo>
                  <a:pt x="53215" y="36505"/>
                  <a:pt x="49899" y="37847"/>
                  <a:pt x="49071" y="38157"/>
                </a:cubicBezTo>
                <a:cubicBezTo>
                  <a:pt x="48168" y="38550"/>
                  <a:pt x="43379" y="38864"/>
                  <a:pt x="38079" y="39531"/>
                </a:cubicBezTo>
                <a:cubicBezTo>
                  <a:pt x="32779" y="40238"/>
                  <a:pt x="26224" y="45184"/>
                  <a:pt x="23947" y="46519"/>
                </a:cubicBezTo>
                <a:cubicBezTo>
                  <a:pt x="21709" y="47814"/>
                  <a:pt x="18961" y="50484"/>
                  <a:pt x="15467" y="54017"/>
                </a:cubicBezTo>
                <a:cubicBezTo>
                  <a:pt x="12994" y="56529"/>
                  <a:pt x="8284" y="60965"/>
                  <a:pt x="5339" y="63792"/>
                </a:cubicBezTo>
                <a:lnTo>
                  <a:pt x="5025" y="63399"/>
                </a:lnTo>
                <a:cubicBezTo>
                  <a:pt x="5457" y="62732"/>
                  <a:pt x="5418" y="61907"/>
                  <a:pt x="4868" y="61318"/>
                </a:cubicBezTo>
                <a:cubicBezTo>
                  <a:pt x="4541" y="60869"/>
                  <a:pt x="3991" y="60675"/>
                  <a:pt x="3400" y="60675"/>
                </a:cubicBezTo>
                <a:cubicBezTo>
                  <a:pt x="2856" y="60675"/>
                  <a:pt x="2277" y="60840"/>
                  <a:pt x="1806" y="61122"/>
                </a:cubicBezTo>
                <a:cubicBezTo>
                  <a:pt x="0" y="62143"/>
                  <a:pt x="157" y="64066"/>
                  <a:pt x="1100" y="64812"/>
                </a:cubicBezTo>
                <a:cubicBezTo>
                  <a:pt x="1375" y="65064"/>
                  <a:pt x="1744" y="65183"/>
                  <a:pt x="2120" y="65183"/>
                </a:cubicBezTo>
                <a:cubicBezTo>
                  <a:pt x="2388" y="65183"/>
                  <a:pt x="2661" y="65123"/>
                  <a:pt x="2905" y="65008"/>
                </a:cubicBezTo>
                <a:lnTo>
                  <a:pt x="2905" y="65008"/>
                </a:lnTo>
                <a:lnTo>
                  <a:pt x="2748" y="65166"/>
                </a:lnTo>
                <a:lnTo>
                  <a:pt x="3062" y="65990"/>
                </a:lnTo>
                <a:lnTo>
                  <a:pt x="2945" y="66068"/>
                </a:lnTo>
                <a:cubicBezTo>
                  <a:pt x="1963" y="67050"/>
                  <a:pt x="1649" y="68502"/>
                  <a:pt x="2081" y="69798"/>
                </a:cubicBezTo>
                <a:cubicBezTo>
                  <a:pt x="2003" y="70583"/>
                  <a:pt x="2317" y="71368"/>
                  <a:pt x="2905" y="71878"/>
                </a:cubicBezTo>
                <a:cubicBezTo>
                  <a:pt x="2792" y="72519"/>
                  <a:pt x="2788" y="73809"/>
                  <a:pt x="3966" y="73809"/>
                </a:cubicBezTo>
                <a:cubicBezTo>
                  <a:pt x="4016" y="73809"/>
                  <a:pt x="4068" y="73807"/>
                  <a:pt x="4122" y="73802"/>
                </a:cubicBezTo>
                <a:cubicBezTo>
                  <a:pt x="4160" y="74366"/>
                  <a:pt x="4162" y="75181"/>
                  <a:pt x="5366" y="75181"/>
                </a:cubicBezTo>
                <a:cubicBezTo>
                  <a:pt x="5420" y="75181"/>
                  <a:pt x="5477" y="75179"/>
                  <a:pt x="5536" y="75176"/>
                </a:cubicBezTo>
                <a:cubicBezTo>
                  <a:pt x="6321" y="75058"/>
                  <a:pt x="7067" y="74823"/>
                  <a:pt x="7812" y="74469"/>
                </a:cubicBezTo>
                <a:lnTo>
                  <a:pt x="7812" y="74469"/>
                </a:lnTo>
                <a:cubicBezTo>
                  <a:pt x="7852" y="74823"/>
                  <a:pt x="7773" y="75215"/>
                  <a:pt x="7498" y="75451"/>
                </a:cubicBezTo>
                <a:cubicBezTo>
                  <a:pt x="7224" y="75765"/>
                  <a:pt x="5222" y="77413"/>
                  <a:pt x="6478" y="79533"/>
                </a:cubicBezTo>
                <a:cubicBezTo>
                  <a:pt x="6910" y="80318"/>
                  <a:pt x="7459" y="81064"/>
                  <a:pt x="8048" y="81771"/>
                </a:cubicBezTo>
                <a:lnTo>
                  <a:pt x="9854" y="80593"/>
                </a:lnTo>
                <a:cubicBezTo>
                  <a:pt x="12131" y="84126"/>
                  <a:pt x="29992" y="111998"/>
                  <a:pt x="31562" y="114236"/>
                </a:cubicBezTo>
                <a:cubicBezTo>
                  <a:pt x="32655" y="115752"/>
                  <a:pt x="34477" y="116666"/>
                  <a:pt x="36372" y="116666"/>
                </a:cubicBezTo>
                <a:cubicBezTo>
                  <a:pt x="36587" y="116666"/>
                  <a:pt x="36803" y="116655"/>
                  <a:pt x="37019" y="116631"/>
                </a:cubicBezTo>
                <a:cubicBezTo>
                  <a:pt x="38040" y="114314"/>
                  <a:pt x="37843" y="111606"/>
                  <a:pt x="36469" y="109525"/>
                </a:cubicBezTo>
                <a:cubicBezTo>
                  <a:pt x="35096" y="107130"/>
                  <a:pt x="18058" y="80986"/>
                  <a:pt x="15428" y="76942"/>
                </a:cubicBezTo>
                <a:lnTo>
                  <a:pt x="17430" y="75608"/>
                </a:lnTo>
                <a:cubicBezTo>
                  <a:pt x="16802" y="74666"/>
                  <a:pt x="16056" y="73723"/>
                  <a:pt x="15310" y="72860"/>
                </a:cubicBezTo>
                <a:cubicBezTo>
                  <a:pt x="14984" y="72533"/>
                  <a:pt x="14560" y="72345"/>
                  <a:pt x="13990" y="72345"/>
                </a:cubicBezTo>
                <a:cubicBezTo>
                  <a:pt x="13601" y="72345"/>
                  <a:pt x="13143" y="72433"/>
                  <a:pt x="12602" y="72624"/>
                </a:cubicBezTo>
                <a:cubicBezTo>
                  <a:pt x="12342" y="72711"/>
                  <a:pt x="12130" y="72744"/>
                  <a:pt x="11956" y="72744"/>
                </a:cubicBezTo>
                <a:cubicBezTo>
                  <a:pt x="11657" y="72744"/>
                  <a:pt x="11470" y="72645"/>
                  <a:pt x="11345" y="72546"/>
                </a:cubicBezTo>
                <a:lnTo>
                  <a:pt x="11503" y="72428"/>
                </a:lnTo>
                <a:cubicBezTo>
                  <a:pt x="12719" y="71289"/>
                  <a:pt x="13269" y="68973"/>
                  <a:pt x="14722" y="67128"/>
                </a:cubicBezTo>
                <a:cubicBezTo>
                  <a:pt x="16213" y="65244"/>
                  <a:pt x="20728" y="61947"/>
                  <a:pt x="24339" y="59984"/>
                </a:cubicBezTo>
                <a:cubicBezTo>
                  <a:pt x="28029" y="58060"/>
                  <a:pt x="31131" y="56176"/>
                  <a:pt x="31562" y="55744"/>
                </a:cubicBezTo>
                <a:cubicBezTo>
                  <a:pt x="31789" y="55497"/>
                  <a:pt x="32070" y="55390"/>
                  <a:pt x="32616" y="55390"/>
                </a:cubicBezTo>
                <a:cubicBezTo>
                  <a:pt x="33109" y="55390"/>
                  <a:pt x="33818" y="55477"/>
                  <a:pt x="34899" y="55626"/>
                </a:cubicBezTo>
                <a:cubicBezTo>
                  <a:pt x="37215" y="55862"/>
                  <a:pt x="42593" y="55862"/>
                  <a:pt x="43575" y="56176"/>
                </a:cubicBezTo>
                <a:cubicBezTo>
                  <a:pt x="43614" y="57039"/>
                  <a:pt x="44203" y="60337"/>
                  <a:pt x="44203" y="62496"/>
                </a:cubicBezTo>
                <a:cubicBezTo>
                  <a:pt x="42515" y="62849"/>
                  <a:pt x="44281" y="66343"/>
                  <a:pt x="44281" y="66343"/>
                </a:cubicBezTo>
                <a:cubicBezTo>
                  <a:pt x="43889" y="66618"/>
                  <a:pt x="43693" y="67128"/>
                  <a:pt x="43732" y="67560"/>
                </a:cubicBezTo>
                <a:cubicBezTo>
                  <a:pt x="43694" y="67553"/>
                  <a:pt x="43657" y="67549"/>
                  <a:pt x="43622" y="67549"/>
                </a:cubicBezTo>
                <a:cubicBezTo>
                  <a:pt x="43080" y="67549"/>
                  <a:pt x="42903" y="68385"/>
                  <a:pt x="42829" y="69601"/>
                </a:cubicBezTo>
                <a:cubicBezTo>
                  <a:pt x="42790" y="70190"/>
                  <a:pt x="42790" y="70740"/>
                  <a:pt x="42947" y="71329"/>
                </a:cubicBezTo>
                <a:cubicBezTo>
                  <a:pt x="42986" y="71682"/>
                  <a:pt x="42947" y="72035"/>
                  <a:pt x="42829" y="72310"/>
                </a:cubicBezTo>
                <a:cubicBezTo>
                  <a:pt x="41062" y="72820"/>
                  <a:pt x="40081" y="76785"/>
                  <a:pt x="40238" y="80083"/>
                </a:cubicBezTo>
                <a:cubicBezTo>
                  <a:pt x="40434" y="83341"/>
                  <a:pt x="42162" y="89936"/>
                  <a:pt x="42947" y="91467"/>
                </a:cubicBezTo>
                <a:cubicBezTo>
                  <a:pt x="43732" y="92959"/>
                  <a:pt x="44164" y="94451"/>
                  <a:pt x="45969" y="95393"/>
                </a:cubicBezTo>
                <a:cubicBezTo>
                  <a:pt x="47265" y="97395"/>
                  <a:pt x="49856" y="101674"/>
                  <a:pt x="49856" y="101674"/>
                </a:cubicBezTo>
                <a:cubicBezTo>
                  <a:pt x="49856" y="101674"/>
                  <a:pt x="50445" y="104697"/>
                  <a:pt x="50680" y="107091"/>
                </a:cubicBezTo>
                <a:cubicBezTo>
                  <a:pt x="50955" y="108936"/>
                  <a:pt x="51387" y="110742"/>
                  <a:pt x="51976" y="112509"/>
                </a:cubicBezTo>
                <a:cubicBezTo>
                  <a:pt x="51976" y="112509"/>
                  <a:pt x="49463" y="112980"/>
                  <a:pt x="47697" y="113176"/>
                </a:cubicBezTo>
                <a:cubicBezTo>
                  <a:pt x="45930" y="113372"/>
                  <a:pt x="44007" y="115217"/>
                  <a:pt x="44007" y="115217"/>
                </a:cubicBezTo>
                <a:cubicBezTo>
                  <a:pt x="43911" y="115206"/>
                  <a:pt x="43815" y="115200"/>
                  <a:pt x="43719" y="115200"/>
                </a:cubicBezTo>
                <a:cubicBezTo>
                  <a:pt x="43142" y="115200"/>
                  <a:pt x="42565" y="115402"/>
                  <a:pt x="42162" y="115806"/>
                </a:cubicBezTo>
                <a:cubicBezTo>
                  <a:pt x="41141" y="116591"/>
                  <a:pt x="35841" y="120752"/>
                  <a:pt x="35841" y="120752"/>
                </a:cubicBezTo>
                <a:cubicBezTo>
                  <a:pt x="34271" y="121734"/>
                  <a:pt x="32583" y="122597"/>
                  <a:pt x="30934" y="123383"/>
                </a:cubicBezTo>
                <a:cubicBezTo>
                  <a:pt x="30537" y="123177"/>
                  <a:pt x="30113" y="123081"/>
                  <a:pt x="29694" y="123081"/>
                </a:cubicBezTo>
                <a:cubicBezTo>
                  <a:pt x="28994" y="123081"/>
                  <a:pt x="28309" y="123348"/>
                  <a:pt x="27794" y="123814"/>
                </a:cubicBezTo>
                <a:cubicBezTo>
                  <a:pt x="26852" y="124678"/>
                  <a:pt x="27441" y="125895"/>
                  <a:pt x="27833" y="127662"/>
                </a:cubicBezTo>
                <a:cubicBezTo>
                  <a:pt x="28226" y="129428"/>
                  <a:pt x="27872" y="132372"/>
                  <a:pt x="27401" y="133943"/>
                </a:cubicBezTo>
                <a:cubicBezTo>
                  <a:pt x="26734" y="135905"/>
                  <a:pt x="26812" y="138064"/>
                  <a:pt x="27598" y="139988"/>
                </a:cubicBezTo>
                <a:cubicBezTo>
                  <a:pt x="28321" y="141927"/>
                  <a:pt x="30227" y="142793"/>
                  <a:pt x="31243" y="142793"/>
                </a:cubicBezTo>
                <a:cubicBezTo>
                  <a:pt x="31441" y="142793"/>
                  <a:pt x="31605" y="142761"/>
                  <a:pt x="31719" y="142697"/>
                </a:cubicBezTo>
                <a:cubicBezTo>
                  <a:pt x="32426" y="142304"/>
                  <a:pt x="32426" y="141205"/>
                  <a:pt x="32426" y="139949"/>
                </a:cubicBezTo>
                <a:cubicBezTo>
                  <a:pt x="32740" y="139792"/>
                  <a:pt x="32583" y="139281"/>
                  <a:pt x="32583" y="139281"/>
                </a:cubicBezTo>
                <a:cubicBezTo>
                  <a:pt x="32819" y="138693"/>
                  <a:pt x="33015" y="138064"/>
                  <a:pt x="33093" y="137436"/>
                </a:cubicBezTo>
                <a:cubicBezTo>
                  <a:pt x="33407" y="137358"/>
                  <a:pt x="33525" y="136769"/>
                  <a:pt x="33525" y="135905"/>
                </a:cubicBezTo>
                <a:cubicBezTo>
                  <a:pt x="33918" y="135866"/>
                  <a:pt x="33800" y="134767"/>
                  <a:pt x="33800" y="134767"/>
                </a:cubicBezTo>
                <a:cubicBezTo>
                  <a:pt x="34467" y="134217"/>
                  <a:pt x="34938" y="133589"/>
                  <a:pt x="35292" y="132804"/>
                </a:cubicBezTo>
                <a:cubicBezTo>
                  <a:pt x="35362" y="132811"/>
                  <a:pt x="35468" y="132816"/>
                  <a:pt x="35600" y="132816"/>
                </a:cubicBezTo>
                <a:cubicBezTo>
                  <a:pt x="36207" y="132816"/>
                  <a:pt x="37355" y="132720"/>
                  <a:pt x="38000" y="132333"/>
                </a:cubicBezTo>
                <a:cubicBezTo>
                  <a:pt x="38786" y="131823"/>
                  <a:pt x="40434" y="130449"/>
                  <a:pt x="45930" y="128447"/>
                </a:cubicBezTo>
                <a:cubicBezTo>
                  <a:pt x="49189" y="127269"/>
                  <a:pt x="52565" y="126562"/>
                  <a:pt x="55980" y="126445"/>
                </a:cubicBezTo>
                <a:cubicBezTo>
                  <a:pt x="55980" y="126445"/>
                  <a:pt x="56726" y="129624"/>
                  <a:pt x="57275" y="131469"/>
                </a:cubicBezTo>
                <a:cubicBezTo>
                  <a:pt x="57825" y="133354"/>
                  <a:pt x="58806" y="141872"/>
                  <a:pt x="59199" y="144071"/>
                </a:cubicBezTo>
                <a:cubicBezTo>
                  <a:pt x="59591" y="146151"/>
                  <a:pt x="59317" y="151647"/>
                  <a:pt x="59317" y="151647"/>
                </a:cubicBezTo>
                <a:cubicBezTo>
                  <a:pt x="59317" y="151647"/>
                  <a:pt x="59237" y="151591"/>
                  <a:pt x="59163" y="151591"/>
                </a:cubicBezTo>
                <a:cubicBezTo>
                  <a:pt x="59074" y="151591"/>
                  <a:pt x="58995" y="151674"/>
                  <a:pt x="59081" y="152040"/>
                </a:cubicBezTo>
                <a:cubicBezTo>
                  <a:pt x="59199" y="152746"/>
                  <a:pt x="60220" y="153335"/>
                  <a:pt x="60220" y="153335"/>
                </a:cubicBezTo>
                <a:cubicBezTo>
                  <a:pt x="60259" y="153571"/>
                  <a:pt x="60259" y="153806"/>
                  <a:pt x="60220" y="154081"/>
                </a:cubicBezTo>
                <a:cubicBezTo>
                  <a:pt x="60107" y="154053"/>
                  <a:pt x="60005" y="154030"/>
                  <a:pt x="59925" y="154030"/>
                </a:cubicBezTo>
                <a:cubicBezTo>
                  <a:pt x="59782" y="154030"/>
                  <a:pt x="59712" y="154104"/>
                  <a:pt x="59788" y="154356"/>
                </a:cubicBezTo>
                <a:cubicBezTo>
                  <a:pt x="59474" y="154945"/>
                  <a:pt x="59277" y="155533"/>
                  <a:pt x="59160" y="156122"/>
                </a:cubicBezTo>
                <a:cubicBezTo>
                  <a:pt x="58885" y="156162"/>
                  <a:pt x="58296" y="156515"/>
                  <a:pt x="58689" y="158438"/>
                </a:cubicBezTo>
                <a:cubicBezTo>
                  <a:pt x="59081" y="160401"/>
                  <a:pt x="60848" y="165387"/>
                  <a:pt x="62379" y="167507"/>
                </a:cubicBezTo>
                <a:cubicBezTo>
                  <a:pt x="63531" y="169103"/>
                  <a:pt x="67822" y="169809"/>
                  <a:pt x="70911" y="169809"/>
                </a:cubicBezTo>
                <a:cubicBezTo>
                  <a:pt x="71924" y="169809"/>
                  <a:pt x="72808" y="169733"/>
                  <a:pt x="73410" y="169587"/>
                </a:cubicBezTo>
                <a:cubicBezTo>
                  <a:pt x="75844" y="168998"/>
                  <a:pt x="75451" y="167938"/>
                  <a:pt x="74352" y="167467"/>
                </a:cubicBezTo>
                <a:cubicBezTo>
                  <a:pt x="74980" y="166564"/>
                  <a:pt x="74470" y="165740"/>
                  <a:pt x="73684" y="165505"/>
                </a:cubicBezTo>
                <a:cubicBezTo>
                  <a:pt x="72939" y="165269"/>
                  <a:pt x="72703" y="164994"/>
                  <a:pt x="72310" y="164013"/>
                </a:cubicBezTo>
                <a:cubicBezTo>
                  <a:pt x="72703" y="163228"/>
                  <a:pt x="71368" y="162600"/>
                  <a:pt x="71368" y="162600"/>
                </a:cubicBezTo>
                <a:cubicBezTo>
                  <a:pt x="71015" y="162011"/>
                  <a:pt x="70779" y="161343"/>
                  <a:pt x="70544" y="160676"/>
                </a:cubicBezTo>
                <a:cubicBezTo>
                  <a:pt x="70976" y="160087"/>
                  <a:pt x="69798" y="159498"/>
                  <a:pt x="69798" y="159498"/>
                </a:cubicBezTo>
                <a:cubicBezTo>
                  <a:pt x="69798" y="159498"/>
                  <a:pt x="69288" y="158399"/>
                  <a:pt x="69405" y="157889"/>
                </a:cubicBezTo>
                <a:cubicBezTo>
                  <a:pt x="69877" y="156868"/>
                  <a:pt x="68620" y="156750"/>
                  <a:pt x="68620" y="156750"/>
                </a:cubicBezTo>
                <a:lnTo>
                  <a:pt x="67717" y="153100"/>
                </a:lnTo>
                <a:lnTo>
                  <a:pt x="67717" y="153100"/>
                </a:lnTo>
                <a:cubicBezTo>
                  <a:pt x="68012" y="153139"/>
                  <a:pt x="68296" y="153158"/>
                  <a:pt x="68581" y="153158"/>
                </a:cubicBezTo>
                <a:cubicBezTo>
                  <a:pt x="68866" y="153158"/>
                  <a:pt x="69150" y="153139"/>
                  <a:pt x="69445" y="153100"/>
                </a:cubicBezTo>
                <a:cubicBezTo>
                  <a:pt x="70191" y="152903"/>
                  <a:pt x="70544" y="152197"/>
                  <a:pt x="69366" y="151451"/>
                </a:cubicBezTo>
                <a:cubicBezTo>
                  <a:pt x="69091" y="150195"/>
                  <a:pt x="69994" y="142540"/>
                  <a:pt x="71251" y="134767"/>
                </a:cubicBezTo>
                <a:cubicBezTo>
                  <a:pt x="72546" y="127033"/>
                  <a:pt x="75333" y="118004"/>
                  <a:pt x="75922" y="115924"/>
                </a:cubicBezTo>
                <a:cubicBezTo>
                  <a:pt x="76550" y="113883"/>
                  <a:pt x="76118" y="110703"/>
                  <a:pt x="73998" y="110153"/>
                </a:cubicBezTo>
                <a:cubicBezTo>
                  <a:pt x="74195" y="103911"/>
                  <a:pt x="70151" y="99161"/>
                  <a:pt x="70151" y="99161"/>
                </a:cubicBezTo>
                <a:lnTo>
                  <a:pt x="69955" y="91506"/>
                </a:lnTo>
                <a:lnTo>
                  <a:pt x="70936" y="92135"/>
                </a:lnTo>
                <a:cubicBezTo>
                  <a:pt x="70936" y="91075"/>
                  <a:pt x="71015" y="90015"/>
                  <a:pt x="71251" y="88994"/>
                </a:cubicBezTo>
                <a:cubicBezTo>
                  <a:pt x="71447" y="88052"/>
                  <a:pt x="71643" y="86639"/>
                  <a:pt x="71800" y="85225"/>
                </a:cubicBezTo>
                <a:cubicBezTo>
                  <a:pt x="75902" y="89289"/>
                  <a:pt x="81261" y="91320"/>
                  <a:pt x="86614" y="91320"/>
                </a:cubicBezTo>
                <a:cubicBezTo>
                  <a:pt x="91968" y="91320"/>
                  <a:pt x="97317" y="89289"/>
                  <a:pt x="101399" y="85225"/>
                </a:cubicBezTo>
                <a:cubicBezTo>
                  <a:pt x="109682" y="77217"/>
                  <a:pt x="109682" y="63988"/>
                  <a:pt x="101478" y="55823"/>
                </a:cubicBezTo>
                <a:cubicBezTo>
                  <a:pt x="97552" y="51897"/>
                  <a:pt x="92253" y="49699"/>
                  <a:pt x="86717" y="49699"/>
                </a:cubicBezTo>
                <a:lnTo>
                  <a:pt x="86678" y="49738"/>
                </a:lnTo>
                <a:cubicBezTo>
                  <a:pt x="85344" y="49738"/>
                  <a:pt x="83970" y="49895"/>
                  <a:pt x="82635" y="50130"/>
                </a:cubicBezTo>
                <a:cubicBezTo>
                  <a:pt x="82674" y="49502"/>
                  <a:pt x="82635" y="48796"/>
                  <a:pt x="82596" y="48168"/>
                </a:cubicBezTo>
                <a:cubicBezTo>
                  <a:pt x="83341" y="48168"/>
                  <a:pt x="86757" y="48168"/>
                  <a:pt x="86364" y="46440"/>
                </a:cubicBezTo>
                <a:cubicBezTo>
                  <a:pt x="86875" y="45341"/>
                  <a:pt x="88131" y="41730"/>
                  <a:pt x="89151" y="38157"/>
                </a:cubicBezTo>
                <a:lnTo>
                  <a:pt x="89622" y="39845"/>
                </a:lnTo>
                <a:lnTo>
                  <a:pt x="90015" y="40316"/>
                </a:lnTo>
                <a:lnTo>
                  <a:pt x="90211" y="38275"/>
                </a:lnTo>
                <a:lnTo>
                  <a:pt x="90251" y="34192"/>
                </a:lnTo>
                <a:cubicBezTo>
                  <a:pt x="90251" y="34153"/>
                  <a:pt x="90290" y="34035"/>
                  <a:pt x="90290" y="33996"/>
                </a:cubicBezTo>
                <a:cubicBezTo>
                  <a:pt x="90447" y="31601"/>
                  <a:pt x="90329" y="29285"/>
                  <a:pt x="89897" y="27165"/>
                </a:cubicBezTo>
                <a:lnTo>
                  <a:pt x="89897" y="27126"/>
                </a:lnTo>
                <a:lnTo>
                  <a:pt x="89897" y="27008"/>
                </a:lnTo>
                <a:lnTo>
                  <a:pt x="87660" y="15977"/>
                </a:lnTo>
                <a:lnTo>
                  <a:pt x="85775" y="16959"/>
                </a:lnTo>
                <a:lnTo>
                  <a:pt x="83263" y="1806"/>
                </a:lnTo>
                <a:lnTo>
                  <a:pt x="77767" y="0"/>
                </a:lnTo>
                <a:close/>
              </a:path>
            </a:pathLst>
          </a:custGeom>
          <a:solidFill>
            <a:srgbClr val="0E1426"/>
          </a:solidFill>
          <a:ln>
            <a:noFill/>
          </a:ln>
        </p:spPr>
        <p:txBody>
          <a:bodyPr anchorCtr="0" anchor="ctr" bIns="36400" lIns="36400" spcFirstLastPara="1" rIns="36400" wrap="square" tIns="36400">
            <a:noAutofit/>
          </a:bodyPr>
          <a:lstStyle/>
          <a:p>
            <a:pPr indent="0" lvl="0" marL="0" marR="0" rtl="0" algn="l">
              <a:lnSpc>
                <a:spcPct val="100000"/>
              </a:lnSpc>
              <a:spcBef>
                <a:spcPts val="0"/>
              </a:spcBef>
              <a:spcAft>
                <a:spcPts val="0"/>
              </a:spcAft>
              <a:buClr>
                <a:srgbClr val="000000"/>
              </a:buClr>
              <a:buSzPts val="557"/>
              <a:buFont typeface="Arial"/>
              <a:buNone/>
            </a:pPr>
            <a:r>
              <a:t/>
            </a:r>
            <a:endParaRPr b="0" i="0" sz="557" u="none" cap="none" strike="noStrike">
              <a:solidFill>
                <a:srgbClr val="000000"/>
              </a:solidFill>
              <a:latin typeface="Arial"/>
              <a:ea typeface="Arial"/>
              <a:cs typeface="Arial"/>
              <a:sym typeface="Arial"/>
            </a:endParaRPr>
          </a:p>
        </p:txBody>
      </p:sp>
      <p:grpSp>
        <p:nvGrpSpPr>
          <p:cNvPr id="732" name="Google Shape;732;p87"/>
          <p:cNvGrpSpPr/>
          <p:nvPr/>
        </p:nvGrpSpPr>
        <p:grpSpPr>
          <a:xfrm>
            <a:off x="2677825" y="4008527"/>
            <a:ext cx="520651" cy="1022152"/>
            <a:chOff x="5743740" y="1059425"/>
            <a:chExt cx="1807815" cy="3549139"/>
          </a:xfrm>
        </p:grpSpPr>
        <p:sp>
          <p:nvSpPr>
            <p:cNvPr id="733" name="Google Shape;733;p87"/>
            <p:cNvSpPr/>
            <p:nvPr/>
          </p:nvSpPr>
          <p:spPr>
            <a:xfrm>
              <a:off x="5743740" y="1059425"/>
              <a:ext cx="1807815" cy="3549139"/>
            </a:xfrm>
            <a:custGeom>
              <a:rect b="b" l="l" r="r" t="t"/>
              <a:pathLst>
                <a:path extrusionOk="0" h="100244" w="51061">
                  <a:moveTo>
                    <a:pt x="40473" y="84663"/>
                  </a:moveTo>
                  <a:lnTo>
                    <a:pt x="40473" y="84663"/>
                  </a:lnTo>
                  <a:cubicBezTo>
                    <a:pt x="40585" y="84886"/>
                    <a:pt x="40697" y="85147"/>
                    <a:pt x="40771" y="85371"/>
                  </a:cubicBezTo>
                  <a:lnTo>
                    <a:pt x="40473" y="84663"/>
                  </a:lnTo>
                  <a:close/>
                  <a:moveTo>
                    <a:pt x="2485" y="98084"/>
                  </a:moveTo>
                  <a:cubicBezTo>
                    <a:pt x="2537" y="98101"/>
                    <a:pt x="2587" y="98116"/>
                    <a:pt x="2636" y="98130"/>
                  </a:cubicBezTo>
                  <a:lnTo>
                    <a:pt x="2636" y="98130"/>
                  </a:lnTo>
                  <a:lnTo>
                    <a:pt x="2485" y="98084"/>
                  </a:lnTo>
                  <a:close/>
                  <a:moveTo>
                    <a:pt x="21908" y="0"/>
                  </a:moveTo>
                  <a:cubicBezTo>
                    <a:pt x="21759" y="0"/>
                    <a:pt x="21610" y="38"/>
                    <a:pt x="21498" y="75"/>
                  </a:cubicBezTo>
                  <a:lnTo>
                    <a:pt x="21386" y="112"/>
                  </a:lnTo>
                  <a:cubicBezTo>
                    <a:pt x="21274" y="112"/>
                    <a:pt x="21162" y="149"/>
                    <a:pt x="21050" y="187"/>
                  </a:cubicBezTo>
                  <a:lnTo>
                    <a:pt x="20939" y="261"/>
                  </a:lnTo>
                  <a:cubicBezTo>
                    <a:pt x="20827" y="299"/>
                    <a:pt x="20752" y="336"/>
                    <a:pt x="20640" y="373"/>
                  </a:cubicBezTo>
                  <a:lnTo>
                    <a:pt x="20528" y="448"/>
                  </a:lnTo>
                  <a:cubicBezTo>
                    <a:pt x="20379" y="522"/>
                    <a:pt x="20268" y="597"/>
                    <a:pt x="20156" y="709"/>
                  </a:cubicBezTo>
                  <a:cubicBezTo>
                    <a:pt x="19932" y="858"/>
                    <a:pt x="19746" y="1044"/>
                    <a:pt x="19596" y="1231"/>
                  </a:cubicBezTo>
                  <a:cubicBezTo>
                    <a:pt x="19485" y="1342"/>
                    <a:pt x="19410" y="1417"/>
                    <a:pt x="19298" y="1529"/>
                  </a:cubicBezTo>
                  <a:cubicBezTo>
                    <a:pt x="18925" y="2051"/>
                    <a:pt x="18441" y="2461"/>
                    <a:pt x="17844" y="2759"/>
                  </a:cubicBezTo>
                  <a:cubicBezTo>
                    <a:pt x="17733" y="2796"/>
                    <a:pt x="17583" y="2834"/>
                    <a:pt x="17472" y="2871"/>
                  </a:cubicBezTo>
                  <a:cubicBezTo>
                    <a:pt x="17360" y="2871"/>
                    <a:pt x="17211" y="2908"/>
                    <a:pt x="17099" y="2908"/>
                  </a:cubicBezTo>
                  <a:lnTo>
                    <a:pt x="16726" y="2908"/>
                  </a:lnTo>
                  <a:cubicBezTo>
                    <a:pt x="16465" y="2871"/>
                    <a:pt x="16241" y="2796"/>
                    <a:pt x="15980" y="2722"/>
                  </a:cubicBezTo>
                  <a:cubicBezTo>
                    <a:pt x="15123" y="2386"/>
                    <a:pt x="14265" y="1827"/>
                    <a:pt x="13371" y="1491"/>
                  </a:cubicBezTo>
                  <a:cubicBezTo>
                    <a:pt x="13147" y="1417"/>
                    <a:pt x="12886" y="1342"/>
                    <a:pt x="12625" y="1305"/>
                  </a:cubicBezTo>
                  <a:lnTo>
                    <a:pt x="12215" y="1305"/>
                  </a:lnTo>
                  <a:cubicBezTo>
                    <a:pt x="12103" y="1305"/>
                    <a:pt x="11954" y="1342"/>
                    <a:pt x="11842" y="1342"/>
                  </a:cubicBezTo>
                  <a:cubicBezTo>
                    <a:pt x="11619" y="1380"/>
                    <a:pt x="11432" y="1454"/>
                    <a:pt x="11246" y="1529"/>
                  </a:cubicBezTo>
                  <a:cubicBezTo>
                    <a:pt x="10873" y="1715"/>
                    <a:pt x="10538" y="2013"/>
                    <a:pt x="10314" y="2349"/>
                  </a:cubicBezTo>
                  <a:cubicBezTo>
                    <a:pt x="10202" y="2498"/>
                    <a:pt x="10127" y="2647"/>
                    <a:pt x="10016" y="2796"/>
                  </a:cubicBezTo>
                  <a:cubicBezTo>
                    <a:pt x="9941" y="2945"/>
                    <a:pt x="9904" y="3095"/>
                    <a:pt x="9829" y="3244"/>
                  </a:cubicBezTo>
                  <a:cubicBezTo>
                    <a:pt x="9755" y="3505"/>
                    <a:pt x="9643" y="3766"/>
                    <a:pt x="9606" y="4064"/>
                  </a:cubicBezTo>
                  <a:cubicBezTo>
                    <a:pt x="9456" y="3505"/>
                    <a:pt x="9195" y="3020"/>
                    <a:pt x="8823" y="2610"/>
                  </a:cubicBezTo>
                  <a:cubicBezTo>
                    <a:pt x="8226" y="1976"/>
                    <a:pt x="6921" y="1827"/>
                    <a:pt x="6027" y="1827"/>
                  </a:cubicBezTo>
                  <a:cubicBezTo>
                    <a:pt x="5728" y="1827"/>
                    <a:pt x="5617" y="2200"/>
                    <a:pt x="5840" y="2349"/>
                  </a:cubicBezTo>
                  <a:cubicBezTo>
                    <a:pt x="6325" y="2684"/>
                    <a:pt x="7071" y="3020"/>
                    <a:pt x="7182" y="3579"/>
                  </a:cubicBezTo>
                  <a:cubicBezTo>
                    <a:pt x="7331" y="4474"/>
                    <a:pt x="7033" y="5518"/>
                    <a:pt x="6884" y="6412"/>
                  </a:cubicBezTo>
                  <a:cubicBezTo>
                    <a:pt x="6710" y="6529"/>
                    <a:pt x="6546" y="6594"/>
                    <a:pt x="6360" y="6594"/>
                  </a:cubicBezTo>
                  <a:cubicBezTo>
                    <a:pt x="6189" y="6594"/>
                    <a:pt x="5999" y="6538"/>
                    <a:pt x="5766" y="6412"/>
                  </a:cubicBezTo>
                  <a:cubicBezTo>
                    <a:pt x="5989" y="5965"/>
                    <a:pt x="6139" y="5480"/>
                    <a:pt x="6139" y="4996"/>
                  </a:cubicBezTo>
                  <a:cubicBezTo>
                    <a:pt x="6139" y="3270"/>
                    <a:pt x="4757" y="2262"/>
                    <a:pt x="3372" y="2262"/>
                  </a:cubicBezTo>
                  <a:cubicBezTo>
                    <a:pt x="2393" y="2262"/>
                    <a:pt x="1413" y="2766"/>
                    <a:pt x="919" y="3877"/>
                  </a:cubicBezTo>
                  <a:cubicBezTo>
                    <a:pt x="1" y="5882"/>
                    <a:pt x="1619" y="7762"/>
                    <a:pt x="3413" y="7762"/>
                  </a:cubicBezTo>
                  <a:cubicBezTo>
                    <a:pt x="4021" y="7762"/>
                    <a:pt x="4650" y="7546"/>
                    <a:pt x="5207" y="7046"/>
                  </a:cubicBezTo>
                  <a:cubicBezTo>
                    <a:pt x="5318" y="7158"/>
                    <a:pt x="5430" y="7270"/>
                    <a:pt x="5542" y="7344"/>
                  </a:cubicBezTo>
                  <a:cubicBezTo>
                    <a:pt x="6139" y="7680"/>
                    <a:pt x="6772" y="7978"/>
                    <a:pt x="7443" y="8239"/>
                  </a:cubicBezTo>
                  <a:cubicBezTo>
                    <a:pt x="8450" y="8761"/>
                    <a:pt x="9345" y="9507"/>
                    <a:pt x="10090" y="10364"/>
                  </a:cubicBezTo>
                  <a:cubicBezTo>
                    <a:pt x="10090" y="10588"/>
                    <a:pt x="10053" y="10811"/>
                    <a:pt x="10016" y="10998"/>
                  </a:cubicBezTo>
                  <a:cubicBezTo>
                    <a:pt x="9307" y="14167"/>
                    <a:pt x="5691" y="15583"/>
                    <a:pt x="3604" y="18081"/>
                  </a:cubicBezTo>
                  <a:cubicBezTo>
                    <a:pt x="3454" y="18267"/>
                    <a:pt x="3343" y="18417"/>
                    <a:pt x="3193" y="18603"/>
                  </a:cubicBezTo>
                  <a:cubicBezTo>
                    <a:pt x="2597" y="19423"/>
                    <a:pt x="2299" y="20392"/>
                    <a:pt x="2336" y="21399"/>
                  </a:cubicBezTo>
                  <a:cubicBezTo>
                    <a:pt x="2411" y="22033"/>
                    <a:pt x="2709" y="22592"/>
                    <a:pt x="3156" y="23039"/>
                  </a:cubicBezTo>
                  <a:cubicBezTo>
                    <a:pt x="3343" y="23188"/>
                    <a:pt x="3566" y="23337"/>
                    <a:pt x="3790" y="23412"/>
                  </a:cubicBezTo>
                  <a:cubicBezTo>
                    <a:pt x="3902" y="23449"/>
                    <a:pt x="4014" y="23487"/>
                    <a:pt x="4125" y="23524"/>
                  </a:cubicBezTo>
                  <a:cubicBezTo>
                    <a:pt x="4191" y="23529"/>
                    <a:pt x="4256" y="23531"/>
                    <a:pt x="4323" y="23531"/>
                  </a:cubicBezTo>
                  <a:cubicBezTo>
                    <a:pt x="4785" y="23531"/>
                    <a:pt x="5262" y="23417"/>
                    <a:pt x="5654" y="23188"/>
                  </a:cubicBezTo>
                  <a:cubicBezTo>
                    <a:pt x="6176" y="22965"/>
                    <a:pt x="6660" y="22629"/>
                    <a:pt x="7145" y="22368"/>
                  </a:cubicBezTo>
                  <a:cubicBezTo>
                    <a:pt x="8193" y="21879"/>
                    <a:pt x="9340" y="21619"/>
                    <a:pt x="10492" y="21619"/>
                  </a:cubicBezTo>
                  <a:cubicBezTo>
                    <a:pt x="10570" y="21619"/>
                    <a:pt x="10647" y="21620"/>
                    <a:pt x="10724" y="21623"/>
                  </a:cubicBezTo>
                  <a:cubicBezTo>
                    <a:pt x="10985" y="21623"/>
                    <a:pt x="11209" y="21623"/>
                    <a:pt x="11470" y="21660"/>
                  </a:cubicBezTo>
                  <a:cubicBezTo>
                    <a:pt x="12327" y="21734"/>
                    <a:pt x="13184" y="21921"/>
                    <a:pt x="14005" y="22182"/>
                  </a:cubicBezTo>
                  <a:cubicBezTo>
                    <a:pt x="13334" y="24530"/>
                    <a:pt x="14228" y="26618"/>
                    <a:pt x="14340" y="28967"/>
                  </a:cubicBezTo>
                  <a:cubicBezTo>
                    <a:pt x="14340" y="29302"/>
                    <a:pt x="14377" y="29600"/>
                    <a:pt x="14415" y="29899"/>
                  </a:cubicBezTo>
                  <a:cubicBezTo>
                    <a:pt x="14713" y="31763"/>
                    <a:pt x="15197" y="33589"/>
                    <a:pt x="15906" y="35342"/>
                  </a:cubicBezTo>
                  <a:cubicBezTo>
                    <a:pt x="16018" y="35603"/>
                    <a:pt x="16129" y="35901"/>
                    <a:pt x="16241" y="36199"/>
                  </a:cubicBezTo>
                  <a:lnTo>
                    <a:pt x="16801" y="37653"/>
                  </a:lnTo>
                  <a:lnTo>
                    <a:pt x="17322" y="40598"/>
                  </a:lnTo>
                  <a:cubicBezTo>
                    <a:pt x="17397" y="40784"/>
                    <a:pt x="16838" y="41418"/>
                    <a:pt x="16838" y="41679"/>
                  </a:cubicBezTo>
                  <a:cubicBezTo>
                    <a:pt x="16763" y="41828"/>
                    <a:pt x="16651" y="41977"/>
                    <a:pt x="16540" y="42127"/>
                  </a:cubicBezTo>
                  <a:cubicBezTo>
                    <a:pt x="16316" y="42462"/>
                    <a:pt x="16092" y="42760"/>
                    <a:pt x="15869" y="43059"/>
                  </a:cubicBezTo>
                  <a:lnTo>
                    <a:pt x="15533" y="43469"/>
                  </a:lnTo>
                  <a:cubicBezTo>
                    <a:pt x="15309" y="43804"/>
                    <a:pt x="15086" y="44102"/>
                    <a:pt x="14825" y="44438"/>
                  </a:cubicBezTo>
                  <a:lnTo>
                    <a:pt x="14526" y="44811"/>
                  </a:lnTo>
                  <a:cubicBezTo>
                    <a:pt x="14265" y="45146"/>
                    <a:pt x="14005" y="45482"/>
                    <a:pt x="13744" y="45817"/>
                  </a:cubicBezTo>
                  <a:cubicBezTo>
                    <a:pt x="13632" y="45892"/>
                    <a:pt x="13557" y="46004"/>
                    <a:pt x="13483" y="46115"/>
                  </a:cubicBezTo>
                  <a:cubicBezTo>
                    <a:pt x="13184" y="46451"/>
                    <a:pt x="12886" y="46824"/>
                    <a:pt x="12588" y="47159"/>
                  </a:cubicBezTo>
                  <a:cubicBezTo>
                    <a:pt x="12513" y="47234"/>
                    <a:pt x="12476" y="47308"/>
                    <a:pt x="12402" y="47383"/>
                  </a:cubicBezTo>
                  <a:cubicBezTo>
                    <a:pt x="12066" y="47756"/>
                    <a:pt x="11730" y="48166"/>
                    <a:pt x="11395" y="48539"/>
                  </a:cubicBezTo>
                  <a:lnTo>
                    <a:pt x="11283" y="48650"/>
                  </a:lnTo>
                  <a:cubicBezTo>
                    <a:pt x="10910" y="49061"/>
                    <a:pt x="10500" y="49471"/>
                    <a:pt x="10127" y="49881"/>
                  </a:cubicBezTo>
                  <a:cubicBezTo>
                    <a:pt x="7443" y="52677"/>
                    <a:pt x="4573" y="55212"/>
                    <a:pt x="1479" y="57486"/>
                  </a:cubicBezTo>
                  <a:cubicBezTo>
                    <a:pt x="3193" y="58343"/>
                    <a:pt x="4946" y="59163"/>
                    <a:pt x="6698" y="59909"/>
                  </a:cubicBezTo>
                  <a:cubicBezTo>
                    <a:pt x="7331" y="60207"/>
                    <a:pt x="8003" y="60468"/>
                    <a:pt x="8674" y="60766"/>
                  </a:cubicBezTo>
                  <a:lnTo>
                    <a:pt x="8785" y="60804"/>
                  </a:lnTo>
                  <a:cubicBezTo>
                    <a:pt x="8674" y="61624"/>
                    <a:pt x="8599" y="62444"/>
                    <a:pt x="8524" y="63264"/>
                  </a:cubicBezTo>
                  <a:cubicBezTo>
                    <a:pt x="8338" y="65277"/>
                    <a:pt x="8189" y="67253"/>
                    <a:pt x="8040" y="69266"/>
                  </a:cubicBezTo>
                  <a:cubicBezTo>
                    <a:pt x="7816" y="72100"/>
                    <a:pt x="7630" y="74970"/>
                    <a:pt x="7481" y="77841"/>
                  </a:cubicBezTo>
                  <a:cubicBezTo>
                    <a:pt x="7443" y="78549"/>
                    <a:pt x="7406" y="79295"/>
                    <a:pt x="7369" y="80003"/>
                  </a:cubicBezTo>
                  <a:cubicBezTo>
                    <a:pt x="7331" y="80711"/>
                    <a:pt x="7294" y="81494"/>
                    <a:pt x="7257" y="82240"/>
                  </a:cubicBezTo>
                  <a:cubicBezTo>
                    <a:pt x="7220" y="83694"/>
                    <a:pt x="7145" y="85147"/>
                    <a:pt x="7108" y="86601"/>
                  </a:cubicBezTo>
                  <a:cubicBezTo>
                    <a:pt x="7071" y="86750"/>
                    <a:pt x="7071" y="86900"/>
                    <a:pt x="7108" y="87049"/>
                  </a:cubicBezTo>
                  <a:lnTo>
                    <a:pt x="7108" y="87235"/>
                  </a:lnTo>
                  <a:cubicBezTo>
                    <a:pt x="7145" y="87682"/>
                    <a:pt x="7182" y="88130"/>
                    <a:pt x="7257" y="88577"/>
                  </a:cubicBezTo>
                  <a:cubicBezTo>
                    <a:pt x="7294" y="92044"/>
                    <a:pt x="5915" y="95362"/>
                    <a:pt x="3454" y="97823"/>
                  </a:cubicBezTo>
                  <a:cubicBezTo>
                    <a:pt x="3343" y="97934"/>
                    <a:pt x="3231" y="98084"/>
                    <a:pt x="3119" y="98233"/>
                  </a:cubicBezTo>
                  <a:cubicBezTo>
                    <a:pt x="2947" y="98204"/>
                    <a:pt x="2797" y="98175"/>
                    <a:pt x="2636" y="98130"/>
                  </a:cubicBezTo>
                  <a:lnTo>
                    <a:pt x="2636" y="98130"/>
                  </a:lnTo>
                  <a:lnTo>
                    <a:pt x="2970" y="98233"/>
                  </a:lnTo>
                  <a:cubicBezTo>
                    <a:pt x="2915" y="98222"/>
                    <a:pt x="2861" y="98216"/>
                    <a:pt x="2808" y="98216"/>
                  </a:cubicBezTo>
                  <a:cubicBezTo>
                    <a:pt x="2502" y="98216"/>
                    <a:pt x="2239" y="98394"/>
                    <a:pt x="2112" y="98680"/>
                  </a:cubicBezTo>
                  <a:cubicBezTo>
                    <a:pt x="2000" y="99016"/>
                    <a:pt x="2000" y="99388"/>
                    <a:pt x="2075" y="99761"/>
                  </a:cubicBezTo>
                  <a:cubicBezTo>
                    <a:pt x="2038" y="99873"/>
                    <a:pt x="2112" y="100022"/>
                    <a:pt x="2187" y="100134"/>
                  </a:cubicBezTo>
                  <a:cubicBezTo>
                    <a:pt x="2299" y="100171"/>
                    <a:pt x="2411" y="100209"/>
                    <a:pt x="2485" y="100209"/>
                  </a:cubicBezTo>
                  <a:cubicBezTo>
                    <a:pt x="2816" y="100232"/>
                    <a:pt x="3147" y="100243"/>
                    <a:pt x="3477" y="100243"/>
                  </a:cubicBezTo>
                  <a:cubicBezTo>
                    <a:pt x="5269" y="100243"/>
                    <a:pt x="7048" y="99906"/>
                    <a:pt x="8748" y="99277"/>
                  </a:cubicBezTo>
                  <a:cubicBezTo>
                    <a:pt x="9046" y="99202"/>
                    <a:pt x="9307" y="99016"/>
                    <a:pt x="9494" y="98755"/>
                  </a:cubicBezTo>
                  <a:cubicBezTo>
                    <a:pt x="9606" y="98419"/>
                    <a:pt x="9606" y="98084"/>
                    <a:pt x="9568" y="97785"/>
                  </a:cubicBezTo>
                  <a:cubicBezTo>
                    <a:pt x="9531" y="97152"/>
                    <a:pt x="9755" y="96555"/>
                    <a:pt x="10165" y="96070"/>
                  </a:cubicBezTo>
                  <a:cubicBezTo>
                    <a:pt x="10388" y="95809"/>
                    <a:pt x="10687" y="95586"/>
                    <a:pt x="10910" y="95325"/>
                  </a:cubicBezTo>
                  <a:cubicBezTo>
                    <a:pt x="11693" y="94356"/>
                    <a:pt x="11768" y="92939"/>
                    <a:pt x="11097" y="91895"/>
                  </a:cubicBezTo>
                  <a:cubicBezTo>
                    <a:pt x="11134" y="90926"/>
                    <a:pt x="10388" y="89696"/>
                    <a:pt x="10351" y="88764"/>
                  </a:cubicBezTo>
                  <a:cubicBezTo>
                    <a:pt x="10314" y="88652"/>
                    <a:pt x="10314" y="88540"/>
                    <a:pt x="10277" y="88391"/>
                  </a:cubicBezTo>
                  <a:cubicBezTo>
                    <a:pt x="10165" y="86266"/>
                    <a:pt x="10463" y="84141"/>
                    <a:pt x="11134" y="82090"/>
                  </a:cubicBezTo>
                  <a:cubicBezTo>
                    <a:pt x="11395" y="81270"/>
                    <a:pt x="11917" y="79183"/>
                    <a:pt x="12252" y="78363"/>
                  </a:cubicBezTo>
                  <a:cubicBezTo>
                    <a:pt x="14154" y="74560"/>
                    <a:pt x="15757" y="70608"/>
                    <a:pt x="17099" y="66619"/>
                  </a:cubicBezTo>
                  <a:cubicBezTo>
                    <a:pt x="17360" y="65874"/>
                    <a:pt x="17658" y="65091"/>
                    <a:pt x="17919" y="64345"/>
                  </a:cubicBezTo>
                  <a:cubicBezTo>
                    <a:pt x="20864" y="59089"/>
                    <a:pt x="22803" y="57486"/>
                    <a:pt x="24256" y="52900"/>
                  </a:cubicBezTo>
                  <a:cubicBezTo>
                    <a:pt x="24294" y="52751"/>
                    <a:pt x="24368" y="52565"/>
                    <a:pt x="24406" y="52378"/>
                  </a:cubicBezTo>
                  <a:cubicBezTo>
                    <a:pt x="24443" y="52453"/>
                    <a:pt x="24443" y="52490"/>
                    <a:pt x="24480" y="52528"/>
                  </a:cubicBezTo>
                  <a:cubicBezTo>
                    <a:pt x="26381" y="56927"/>
                    <a:pt x="26232" y="62146"/>
                    <a:pt x="27910" y="66619"/>
                  </a:cubicBezTo>
                  <a:lnTo>
                    <a:pt x="27984" y="66806"/>
                  </a:lnTo>
                  <a:lnTo>
                    <a:pt x="28134" y="67253"/>
                  </a:lnTo>
                  <a:cubicBezTo>
                    <a:pt x="28283" y="67589"/>
                    <a:pt x="28432" y="67887"/>
                    <a:pt x="28581" y="68185"/>
                  </a:cubicBezTo>
                  <a:cubicBezTo>
                    <a:pt x="28767" y="68521"/>
                    <a:pt x="28954" y="68856"/>
                    <a:pt x="29177" y="69229"/>
                  </a:cubicBezTo>
                  <a:cubicBezTo>
                    <a:pt x="30035" y="70534"/>
                    <a:pt x="31041" y="71727"/>
                    <a:pt x="32160" y="72845"/>
                  </a:cubicBezTo>
                  <a:cubicBezTo>
                    <a:pt x="32533" y="73218"/>
                    <a:pt x="32905" y="73628"/>
                    <a:pt x="33278" y="74001"/>
                  </a:cubicBezTo>
                  <a:cubicBezTo>
                    <a:pt x="35888" y="76797"/>
                    <a:pt x="38162" y="79891"/>
                    <a:pt x="40063" y="83209"/>
                  </a:cubicBezTo>
                  <a:cubicBezTo>
                    <a:pt x="40212" y="84141"/>
                    <a:pt x="40510" y="84998"/>
                    <a:pt x="40920" y="85856"/>
                  </a:cubicBezTo>
                  <a:cubicBezTo>
                    <a:pt x="41070" y="86974"/>
                    <a:pt x="41144" y="88130"/>
                    <a:pt x="41107" y="89286"/>
                  </a:cubicBezTo>
                  <a:cubicBezTo>
                    <a:pt x="41144" y="89994"/>
                    <a:pt x="41107" y="90702"/>
                    <a:pt x="40958" y="91373"/>
                  </a:cubicBezTo>
                  <a:cubicBezTo>
                    <a:pt x="40809" y="92081"/>
                    <a:pt x="40361" y="92678"/>
                    <a:pt x="39765" y="93051"/>
                  </a:cubicBezTo>
                  <a:cubicBezTo>
                    <a:pt x="39541" y="93163"/>
                    <a:pt x="39317" y="93312"/>
                    <a:pt x="39094" y="93461"/>
                  </a:cubicBezTo>
                  <a:cubicBezTo>
                    <a:pt x="38982" y="93498"/>
                    <a:pt x="38870" y="93573"/>
                    <a:pt x="38758" y="93647"/>
                  </a:cubicBezTo>
                  <a:cubicBezTo>
                    <a:pt x="38162" y="93871"/>
                    <a:pt x="37789" y="94393"/>
                    <a:pt x="37752" y="94989"/>
                  </a:cubicBezTo>
                  <a:cubicBezTo>
                    <a:pt x="37714" y="95138"/>
                    <a:pt x="37789" y="95250"/>
                    <a:pt x="37864" y="95362"/>
                  </a:cubicBezTo>
                  <a:cubicBezTo>
                    <a:pt x="37945" y="95417"/>
                    <a:pt x="38027" y="95451"/>
                    <a:pt x="38124" y="95451"/>
                  </a:cubicBezTo>
                  <a:cubicBezTo>
                    <a:pt x="38159" y="95451"/>
                    <a:pt x="38196" y="95447"/>
                    <a:pt x="38236" y="95437"/>
                  </a:cubicBezTo>
                  <a:cubicBezTo>
                    <a:pt x="40436" y="95437"/>
                    <a:pt x="42598" y="95027"/>
                    <a:pt x="44648" y="94281"/>
                  </a:cubicBezTo>
                  <a:cubicBezTo>
                    <a:pt x="44909" y="94206"/>
                    <a:pt x="45170" y="94057"/>
                    <a:pt x="45394" y="93871"/>
                  </a:cubicBezTo>
                  <a:cubicBezTo>
                    <a:pt x="45953" y="93312"/>
                    <a:pt x="45655" y="92380"/>
                    <a:pt x="45655" y="91560"/>
                  </a:cubicBezTo>
                  <a:cubicBezTo>
                    <a:pt x="45655" y="90516"/>
                    <a:pt x="46326" y="89584"/>
                    <a:pt x="46811" y="88652"/>
                  </a:cubicBezTo>
                  <a:cubicBezTo>
                    <a:pt x="47034" y="88242"/>
                    <a:pt x="47183" y="87794"/>
                    <a:pt x="47258" y="87310"/>
                  </a:cubicBezTo>
                  <a:cubicBezTo>
                    <a:pt x="47333" y="86862"/>
                    <a:pt x="47146" y="86378"/>
                    <a:pt x="46811" y="86079"/>
                  </a:cubicBezTo>
                  <a:cubicBezTo>
                    <a:pt x="46289" y="85707"/>
                    <a:pt x="45655" y="85744"/>
                    <a:pt x="45133" y="85520"/>
                  </a:cubicBezTo>
                  <a:lnTo>
                    <a:pt x="45096" y="85520"/>
                  </a:lnTo>
                  <a:cubicBezTo>
                    <a:pt x="45021" y="85371"/>
                    <a:pt x="44909" y="85222"/>
                    <a:pt x="44798" y="85110"/>
                  </a:cubicBezTo>
                  <a:cubicBezTo>
                    <a:pt x="44574" y="84849"/>
                    <a:pt x="43642" y="83656"/>
                    <a:pt x="43194" y="83172"/>
                  </a:cubicBezTo>
                  <a:cubicBezTo>
                    <a:pt x="42859" y="82575"/>
                    <a:pt x="42449" y="82053"/>
                    <a:pt x="42151" y="81494"/>
                  </a:cubicBezTo>
                  <a:cubicBezTo>
                    <a:pt x="41517" y="80264"/>
                    <a:pt x="41442" y="78847"/>
                    <a:pt x="41293" y="77431"/>
                  </a:cubicBezTo>
                  <a:cubicBezTo>
                    <a:pt x="41256" y="76983"/>
                    <a:pt x="41181" y="76499"/>
                    <a:pt x="41107" y="76051"/>
                  </a:cubicBezTo>
                  <a:cubicBezTo>
                    <a:pt x="41032" y="75716"/>
                    <a:pt x="40958" y="75380"/>
                    <a:pt x="40846" y="75045"/>
                  </a:cubicBezTo>
                  <a:cubicBezTo>
                    <a:pt x="40846" y="74933"/>
                    <a:pt x="40809" y="74858"/>
                    <a:pt x="40771" y="74746"/>
                  </a:cubicBezTo>
                  <a:cubicBezTo>
                    <a:pt x="40697" y="74560"/>
                    <a:pt x="40622" y="74336"/>
                    <a:pt x="40548" y="74113"/>
                  </a:cubicBezTo>
                  <a:cubicBezTo>
                    <a:pt x="40548" y="74113"/>
                    <a:pt x="40548" y="74075"/>
                    <a:pt x="40548" y="74075"/>
                  </a:cubicBezTo>
                  <a:cubicBezTo>
                    <a:pt x="40510" y="73963"/>
                    <a:pt x="40473" y="73852"/>
                    <a:pt x="40436" y="73777"/>
                  </a:cubicBezTo>
                  <a:cubicBezTo>
                    <a:pt x="40361" y="73553"/>
                    <a:pt x="40287" y="73330"/>
                    <a:pt x="40175" y="73106"/>
                  </a:cubicBezTo>
                  <a:lnTo>
                    <a:pt x="40063" y="72845"/>
                  </a:lnTo>
                  <a:cubicBezTo>
                    <a:pt x="39839" y="72398"/>
                    <a:pt x="39616" y="71876"/>
                    <a:pt x="39392" y="71391"/>
                  </a:cubicBezTo>
                  <a:cubicBezTo>
                    <a:pt x="39094" y="70795"/>
                    <a:pt x="38833" y="70161"/>
                    <a:pt x="38572" y="69564"/>
                  </a:cubicBezTo>
                  <a:cubicBezTo>
                    <a:pt x="38423" y="69266"/>
                    <a:pt x="38311" y="68968"/>
                    <a:pt x="38199" y="68632"/>
                  </a:cubicBezTo>
                  <a:cubicBezTo>
                    <a:pt x="37565" y="66992"/>
                    <a:pt x="37230" y="65277"/>
                    <a:pt x="37118" y="63525"/>
                  </a:cubicBezTo>
                  <a:cubicBezTo>
                    <a:pt x="37118" y="63190"/>
                    <a:pt x="37081" y="62854"/>
                    <a:pt x="37081" y="62556"/>
                  </a:cubicBezTo>
                  <a:lnTo>
                    <a:pt x="37081" y="61661"/>
                  </a:lnTo>
                  <a:cubicBezTo>
                    <a:pt x="37155" y="60282"/>
                    <a:pt x="37230" y="58940"/>
                    <a:pt x="37379" y="57560"/>
                  </a:cubicBezTo>
                  <a:cubicBezTo>
                    <a:pt x="37491" y="56703"/>
                    <a:pt x="37528" y="55920"/>
                    <a:pt x="37565" y="55174"/>
                  </a:cubicBezTo>
                  <a:cubicBezTo>
                    <a:pt x="39988" y="55845"/>
                    <a:pt x="42523" y="56218"/>
                    <a:pt x="44350" y="57859"/>
                  </a:cubicBezTo>
                  <a:cubicBezTo>
                    <a:pt x="44798" y="57411"/>
                    <a:pt x="45208" y="56964"/>
                    <a:pt x="45655" y="56517"/>
                  </a:cubicBezTo>
                  <a:cubicBezTo>
                    <a:pt x="47519" y="54615"/>
                    <a:pt x="49308" y="52677"/>
                    <a:pt x="51060" y="50701"/>
                  </a:cubicBezTo>
                  <a:lnTo>
                    <a:pt x="51060" y="50701"/>
                  </a:lnTo>
                  <a:cubicBezTo>
                    <a:pt x="50729" y="50747"/>
                    <a:pt x="50397" y="50769"/>
                    <a:pt x="50067" y="50769"/>
                  </a:cubicBezTo>
                  <a:cubicBezTo>
                    <a:pt x="47468" y="50769"/>
                    <a:pt x="44951" y="49401"/>
                    <a:pt x="42934" y="47681"/>
                  </a:cubicBezTo>
                  <a:cubicBezTo>
                    <a:pt x="41778" y="46637"/>
                    <a:pt x="40697" y="45556"/>
                    <a:pt x="39653" y="44401"/>
                  </a:cubicBezTo>
                  <a:lnTo>
                    <a:pt x="38982" y="43655"/>
                  </a:lnTo>
                  <a:lnTo>
                    <a:pt x="38609" y="43282"/>
                  </a:lnTo>
                  <a:lnTo>
                    <a:pt x="38236" y="42835"/>
                  </a:lnTo>
                  <a:lnTo>
                    <a:pt x="37752" y="42387"/>
                  </a:lnTo>
                  <a:cubicBezTo>
                    <a:pt x="37677" y="42276"/>
                    <a:pt x="37565" y="42164"/>
                    <a:pt x="37453" y="42089"/>
                  </a:cubicBezTo>
                  <a:cubicBezTo>
                    <a:pt x="37192" y="41828"/>
                    <a:pt x="36932" y="41567"/>
                    <a:pt x="36671" y="41306"/>
                  </a:cubicBezTo>
                  <a:cubicBezTo>
                    <a:pt x="36372" y="41083"/>
                    <a:pt x="36111" y="40859"/>
                    <a:pt x="35813" y="40598"/>
                  </a:cubicBezTo>
                  <a:cubicBezTo>
                    <a:pt x="34732" y="39741"/>
                    <a:pt x="33502" y="39144"/>
                    <a:pt x="32160" y="38883"/>
                  </a:cubicBezTo>
                  <a:lnTo>
                    <a:pt x="32048" y="38883"/>
                  </a:lnTo>
                  <a:cubicBezTo>
                    <a:pt x="31675" y="38361"/>
                    <a:pt x="31340" y="37765"/>
                    <a:pt x="31004" y="37206"/>
                  </a:cubicBezTo>
                  <a:cubicBezTo>
                    <a:pt x="30929" y="37056"/>
                    <a:pt x="30855" y="36870"/>
                    <a:pt x="30780" y="36721"/>
                  </a:cubicBezTo>
                  <a:cubicBezTo>
                    <a:pt x="30557" y="36311"/>
                    <a:pt x="30370" y="35901"/>
                    <a:pt x="30184" y="35453"/>
                  </a:cubicBezTo>
                  <a:cubicBezTo>
                    <a:pt x="29774" y="34484"/>
                    <a:pt x="29438" y="33478"/>
                    <a:pt x="29215" y="32434"/>
                  </a:cubicBezTo>
                  <a:lnTo>
                    <a:pt x="29215" y="32434"/>
                  </a:lnTo>
                  <a:lnTo>
                    <a:pt x="31265" y="33142"/>
                  </a:lnTo>
                  <a:cubicBezTo>
                    <a:pt x="31745" y="33340"/>
                    <a:pt x="32268" y="33430"/>
                    <a:pt x="32785" y="33430"/>
                  </a:cubicBezTo>
                  <a:cubicBezTo>
                    <a:pt x="32950" y="33430"/>
                    <a:pt x="33115" y="33421"/>
                    <a:pt x="33278" y="33403"/>
                  </a:cubicBezTo>
                  <a:cubicBezTo>
                    <a:pt x="32793" y="32844"/>
                    <a:pt x="32197" y="32359"/>
                    <a:pt x="31526" y="32024"/>
                  </a:cubicBezTo>
                  <a:cubicBezTo>
                    <a:pt x="31666" y="31975"/>
                    <a:pt x="31806" y="31955"/>
                    <a:pt x="31947" y="31955"/>
                  </a:cubicBezTo>
                  <a:cubicBezTo>
                    <a:pt x="32800" y="31955"/>
                    <a:pt x="33659" y="32721"/>
                    <a:pt x="34561" y="32721"/>
                  </a:cubicBezTo>
                  <a:cubicBezTo>
                    <a:pt x="34655" y="32721"/>
                    <a:pt x="34749" y="32713"/>
                    <a:pt x="34844" y="32695"/>
                  </a:cubicBezTo>
                  <a:cubicBezTo>
                    <a:pt x="34620" y="32098"/>
                    <a:pt x="33986" y="31800"/>
                    <a:pt x="33390" y="31614"/>
                  </a:cubicBezTo>
                  <a:cubicBezTo>
                    <a:pt x="32793" y="31464"/>
                    <a:pt x="32197" y="31166"/>
                    <a:pt x="31750" y="30756"/>
                  </a:cubicBezTo>
                  <a:lnTo>
                    <a:pt x="31750" y="30756"/>
                  </a:lnTo>
                  <a:lnTo>
                    <a:pt x="35030" y="30980"/>
                  </a:lnTo>
                  <a:cubicBezTo>
                    <a:pt x="35060" y="30984"/>
                    <a:pt x="35092" y="30985"/>
                    <a:pt x="35125" y="30985"/>
                  </a:cubicBezTo>
                  <a:cubicBezTo>
                    <a:pt x="35414" y="30985"/>
                    <a:pt x="35768" y="30838"/>
                    <a:pt x="35701" y="30570"/>
                  </a:cubicBezTo>
                  <a:cubicBezTo>
                    <a:pt x="35627" y="30383"/>
                    <a:pt x="35366" y="30346"/>
                    <a:pt x="35179" y="30346"/>
                  </a:cubicBezTo>
                  <a:cubicBezTo>
                    <a:pt x="34173" y="30346"/>
                    <a:pt x="33166" y="30197"/>
                    <a:pt x="32234" y="29899"/>
                  </a:cubicBezTo>
                  <a:cubicBezTo>
                    <a:pt x="32122" y="29899"/>
                    <a:pt x="32085" y="29861"/>
                    <a:pt x="32011" y="29787"/>
                  </a:cubicBezTo>
                  <a:cubicBezTo>
                    <a:pt x="31936" y="29600"/>
                    <a:pt x="32197" y="29451"/>
                    <a:pt x="32383" y="29451"/>
                  </a:cubicBezTo>
                  <a:cubicBezTo>
                    <a:pt x="33390" y="29340"/>
                    <a:pt x="34434" y="29489"/>
                    <a:pt x="35254" y="28929"/>
                  </a:cubicBezTo>
                  <a:cubicBezTo>
                    <a:pt x="35328" y="28818"/>
                    <a:pt x="35291" y="28631"/>
                    <a:pt x="35179" y="28557"/>
                  </a:cubicBezTo>
                  <a:cubicBezTo>
                    <a:pt x="35030" y="28482"/>
                    <a:pt x="34881" y="28445"/>
                    <a:pt x="34732" y="28445"/>
                  </a:cubicBezTo>
                  <a:cubicBezTo>
                    <a:pt x="33688" y="28370"/>
                    <a:pt x="32644" y="28333"/>
                    <a:pt x="31601" y="28333"/>
                  </a:cubicBezTo>
                  <a:cubicBezTo>
                    <a:pt x="32085" y="27326"/>
                    <a:pt x="32309" y="26245"/>
                    <a:pt x="32346" y="25127"/>
                  </a:cubicBezTo>
                  <a:cubicBezTo>
                    <a:pt x="33166" y="24419"/>
                    <a:pt x="33912" y="23636"/>
                    <a:pt x="34546" y="22778"/>
                  </a:cubicBezTo>
                  <a:cubicBezTo>
                    <a:pt x="35589" y="21362"/>
                    <a:pt x="36559" y="19572"/>
                    <a:pt x="35888" y="17932"/>
                  </a:cubicBezTo>
                  <a:cubicBezTo>
                    <a:pt x="35627" y="17298"/>
                    <a:pt x="35142" y="16813"/>
                    <a:pt x="34844" y="16180"/>
                  </a:cubicBezTo>
                  <a:cubicBezTo>
                    <a:pt x="34061" y="14539"/>
                    <a:pt x="34769" y="12601"/>
                    <a:pt x="35068" y="10811"/>
                  </a:cubicBezTo>
                  <a:cubicBezTo>
                    <a:pt x="35366" y="8985"/>
                    <a:pt x="34881" y="6636"/>
                    <a:pt x="33092" y="6226"/>
                  </a:cubicBezTo>
                  <a:cubicBezTo>
                    <a:pt x="32783" y="6157"/>
                    <a:pt x="32488" y="6134"/>
                    <a:pt x="32201" y="6134"/>
                  </a:cubicBezTo>
                  <a:cubicBezTo>
                    <a:pt x="31616" y="6134"/>
                    <a:pt x="31063" y="6230"/>
                    <a:pt x="30487" y="6230"/>
                  </a:cubicBezTo>
                  <a:cubicBezTo>
                    <a:pt x="30423" y="6230"/>
                    <a:pt x="30360" y="6229"/>
                    <a:pt x="30296" y="6226"/>
                  </a:cubicBezTo>
                  <a:cubicBezTo>
                    <a:pt x="28767" y="5518"/>
                    <a:pt x="27984" y="4287"/>
                    <a:pt x="27127" y="2871"/>
                  </a:cubicBezTo>
                  <a:cubicBezTo>
                    <a:pt x="26493" y="1864"/>
                    <a:pt x="25636" y="1081"/>
                    <a:pt x="24629" y="559"/>
                  </a:cubicBezTo>
                  <a:lnTo>
                    <a:pt x="24555" y="522"/>
                  </a:lnTo>
                  <a:lnTo>
                    <a:pt x="24219" y="373"/>
                  </a:lnTo>
                  <a:lnTo>
                    <a:pt x="24145" y="336"/>
                  </a:lnTo>
                  <a:cubicBezTo>
                    <a:pt x="23846" y="224"/>
                    <a:pt x="23511" y="112"/>
                    <a:pt x="23213" y="75"/>
                  </a:cubicBezTo>
                  <a:cubicBezTo>
                    <a:pt x="23138" y="75"/>
                    <a:pt x="23063" y="38"/>
                    <a:pt x="22989" y="38"/>
                  </a:cubicBezTo>
                  <a:lnTo>
                    <a:pt x="22765" y="0"/>
                  </a:lnTo>
                  <a:close/>
                </a:path>
              </a:pathLst>
            </a:custGeom>
            <a:solidFill>
              <a:srgbClr val="0E1426"/>
            </a:solidFill>
            <a:ln>
              <a:noFill/>
            </a:ln>
          </p:spPr>
          <p:txBody>
            <a:bodyPr anchorCtr="0" anchor="ctr" bIns="27250" lIns="27250" spcFirstLastPara="1" rIns="27250" wrap="square" tIns="27250">
              <a:noAutofit/>
            </a:bodyPr>
            <a:lstStyle/>
            <a:p>
              <a:pPr indent="0" lvl="0" marL="0" marR="0" rtl="0" algn="l">
                <a:lnSpc>
                  <a:spcPct val="100000"/>
                </a:lnSpc>
                <a:spcBef>
                  <a:spcPts val="0"/>
                </a:spcBef>
                <a:spcAft>
                  <a:spcPts val="0"/>
                </a:spcAft>
                <a:buClr>
                  <a:srgbClr val="000000"/>
                </a:buClr>
                <a:buSzPts val="417"/>
                <a:buFont typeface="Arial"/>
                <a:buNone/>
              </a:pPr>
              <a:r>
                <a:t/>
              </a:r>
              <a:endParaRPr b="0" i="0" sz="417" u="none" cap="none" strike="noStrike">
                <a:solidFill>
                  <a:srgbClr val="000000"/>
                </a:solidFill>
                <a:latin typeface="Arial"/>
                <a:ea typeface="Arial"/>
                <a:cs typeface="Arial"/>
                <a:sym typeface="Arial"/>
              </a:endParaRPr>
            </a:p>
          </p:txBody>
        </p:sp>
        <p:sp>
          <p:nvSpPr>
            <p:cNvPr id="734" name="Google Shape;734;p87"/>
            <p:cNvSpPr/>
            <p:nvPr/>
          </p:nvSpPr>
          <p:spPr>
            <a:xfrm>
              <a:off x="5758300" y="1129300"/>
              <a:ext cx="212100" cy="212100"/>
            </a:xfrm>
            <a:prstGeom prst="ellipse">
              <a:avLst/>
            </a:prstGeom>
            <a:solidFill>
              <a:srgbClr val="345BA0"/>
            </a:solidFill>
            <a:ln>
              <a:noFill/>
            </a:ln>
          </p:spPr>
          <p:txBody>
            <a:bodyPr anchorCtr="0" anchor="ctr" bIns="27250" lIns="27250" spcFirstLastPara="1" rIns="27250" wrap="square" tIns="27250">
              <a:noAutofit/>
            </a:bodyPr>
            <a:lstStyle/>
            <a:p>
              <a:pPr indent="0" lvl="0" marL="0" marR="0" rtl="0" algn="l">
                <a:lnSpc>
                  <a:spcPct val="100000"/>
                </a:lnSpc>
                <a:spcBef>
                  <a:spcPts val="0"/>
                </a:spcBef>
                <a:spcAft>
                  <a:spcPts val="0"/>
                </a:spcAft>
                <a:buClr>
                  <a:srgbClr val="000000"/>
                </a:buClr>
                <a:buSzPts val="417"/>
                <a:buFont typeface="Arial"/>
                <a:buNone/>
              </a:pPr>
              <a:r>
                <a:t/>
              </a:r>
              <a:endParaRPr b="0" i="0" sz="417" u="none" cap="none" strike="noStrike">
                <a:solidFill>
                  <a:srgbClr val="000000"/>
                </a:solidFill>
                <a:latin typeface="Arial"/>
                <a:ea typeface="Arial"/>
                <a:cs typeface="Arial"/>
                <a:sym typeface="Arial"/>
              </a:endParaRPr>
            </a:p>
          </p:txBody>
        </p:sp>
      </p:grpSp>
      <p:pic>
        <p:nvPicPr>
          <p:cNvPr id="735" name="Google Shape;735;p87"/>
          <p:cNvPicPr preferRelativeResize="0"/>
          <p:nvPr/>
        </p:nvPicPr>
        <p:blipFill rotWithShape="1">
          <a:blip r:embed="rId7">
            <a:alphaModFix amt="88000"/>
          </a:blip>
          <a:srcRect b="0" l="0" r="0" t="0"/>
          <a:stretch/>
        </p:blipFill>
        <p:spPr>
          <a:xfrm>
            <a:off x="2668816" y="3933611"/>
            <a:ext cx="113823" cy="163720"/>
          </a:xfrm>
          <a:prstGeom prst="rect">
            <a:avLst/>
          </a:prstGeom>
          <a:noFill/>
          <a:ln>
            <a:noFill/>
          </a:ln>
        </p:spPr>
      </p:pic>
      <p:sp>
        <p:nvSpPr>
          <p:cNvPr id="736" name="Google Shape;736;p87"/>
          <p:cNvSpPr/>
          <p:nvPr/>
        </p:nvSpPr>
        <p:spPr>
          <a:xfrm>
            <a:off x="3411772" y="3912949"/>
            <a:ext cx="800736" cy="1141788"/>
          </a:xfrm>
          <a:custGeom>
            <a:rect b="b" l="l" r="r" t="t"/>
            <a:pathLst>
              <a:path extrusionOk="0" h="167479" w="117410">
                <a:moveTo>
                  <a:pt x="560" y="0"/>
                </a:moveTo>
                <a:cubicBezTo>
                  <a:pt x="160" y="1279"/>
                  <a:pt x="0" y="2598"/>
                  <a:pt x="80" y="3957"/>
                </a:cubicBezTo>
                <a:cubicBezTo>
                  <a:pt x="320" y="5675"/>
                  <a:pt x="10312" y="48720"/>
                  <a:pt x="11831" y="55235"/>
                </a:cubicBezTo>
                <a:cubicBezTo>
                  <a:pt x="11391" y="55235"/>
                  <a:pt x="10951" y="55235"/>
                  <a:pt x="10512" y="55195"/>
                </a:cubicBezTo>
                <a:cubicBezTo>
                  <a:pt x="10469" y="55191"/>
                  <a:pt x="10427" y="55189"/>
                  <a:pt x="10386" y="55189"/>
                </a:cubicBezTo>
                <a:cubicBezTo>
                  <a:pt x="9554" y="55189"/>
                  <a:pt x="8787" y="55942"/>
                  <a:pt x="8673" y="57274"/>
                </a:cubicBezTo>
                <a:cubicBezTo>
                  <a:pt x="9111" y="56933"/>
                  <a:pt x="9773" y="56823"/>
                  <a:pt x="10450" y="56823"/>
                </a:cubicBezTo>
                <a:cubicBezTo>
                  <a:pt x="11442" y="56823"/>
                  <a:pt x="12466" y="57059"/>
                  <a:pt x="12870" y="57154"/>
                </a:cubicBezTo>
                <a:cubicBezTo>
                  <a:pt x="12630" y="57274"/>
                  <a:pt x="12390" y="57393"/>
                  <a:pt x="12190" y="57553"/>
                </a:cubicBezTo>
                <a:cubicBezTo>
                  <a:pt x="11950" y="57753"/>
                  <a:pt x="11950" y="57913"/>
                  <a:pt x="12070" y="58313"/>
                </a:cubicBezTo>
                <a:cubicBezTo>
                  <a:pt x="12110" y="58792"/>
                  <a:pt x="12030" y="59871"/>
                  <a:pt x="12030" y="60311"/>
                </a:cubicBezTo>
                <a:cubicBezTo>
                  <a:pt x="12030" y="60686"/>
                  <a:pt x="12383" y="61238"/>
                  <a:pt x="12624" y="61238"/>
                </a:cubicBezTo>
                <a:cubicBezTo>
                  <a:pt x="12640" y="61238"/>
                  <a:pt x="12655" y="61235"/>
                  <a:pt x="12670" y="61230"/>
                </a:cubicBezTo>
                <a:lnTo>
                  <a:pt x="12670" y="61230"/>
                </a:lnTo>
                <a:cubicBezTo>
                  <a:pt x="12470" y="62190"/>
                  <a:pt x="13269" y="63429"/>
                  <a:pt x="14189" y="63469"/>
                </a:cubicBezTo>
                <a:cubicBezTo>
                  <a:pt x="14508" y="65267"/>
                  <a:pt x="15667" y="70183"/>
                  <a:pt x="15907" y="71582"/>
                </a:cubicBezTo>
                <a:cubicBezTo>
                  <a:pt x="15302" y="71938"/>
                  <a:pt x="15363" y="74167"/>
                  <a:pt x="17137" y="74167"/>
                </a:cubicBezTo>
                <a:cubicBezTo>
                  <a:pt x="17354" y="74167"/>
                  <a:pt x="17596" y="74134"/>
                  <a:pt x="17866" y="74060"/>
                </a:cubicBezTo>
                <a:cubicBezTo>
                  <a:pt x="19864" y="73500"/>
                  <a:pt x="19225" y="71302"/>
                  <a:pt x="18065" y="70902"/>
                </a:cubicBezTo>
                <a:cubicBezTo>
                  <a:pt x="17546" y="68904"/>
                  <a:pt x="16347" y="63109"/>
                  <a:pt x="16347" y="63109"/>
                </a:cubicBezTo>
                <a:cubicBezTo>
                  <a:pt x="16347" y="63109"/>
                  <a:pt x="19664" y="61950"/>
                  <a:pt x="20144" y="61390"/>
                </a:cubicBezTo>
                <a:cubicBezTo>
                  <a:pt x="20540" y="61617"/>
                  <a:pt x="20997" y="61723"/>
                  <a:pt x="21457" y="61723"/>
                </a:cubicBezTo>
                <a:cubicBezTo>
                  <a:pt x="21646" y="61723"/>
                  <a:pt x="21836" y="61705"/>
                  <a:pt x="22022" y="61670"/>
                </a:cubicBezTo>
                <a:cubicBezTo>
                  <a:pt x="22165" y="61658"/>
                  <a:pt x="22651" y="61653"/>
                  <a:pt x="23380" y="61653"/>
                </a:cubicBezTo>
                <a:cubicBezTo>
                  <a:pt x="25682" y="61653"/>
                  <a:pt x="30401" y="61700"/>
                  <a:pt x="34322" y="61700"/>
                </a:cubicBezTo>
                <a:cubicBezTo>
                  <a:pt x="37164" y="61700"/>
                  <a:pt x="39587" y="61675"/>
                  <a:pt x="40367" y="61590"/>
                </a:cubicBezTo>
                <a:cubicBezTo>
                  <a:pt x="42566" y="61390"/>
                  <a:pt x="44324" y="59312"/>
                  <a:pt x="44244" y="58033"/>
                </a:cubicBezTo>
                <a:cubicBezTo>
                  <a:pt x="44804" y="57753"/>
                  <a:pt x="45403" y="57553"/>
                  <a:pt x="46003" y="57433"/>
                </a:cubicBezTo>
                <a:lnTo>
                  <a:pt x="46003" y="57433"/>
                </a:lnTo>
                <a:cubicBezTo>
                  <a:pt x="45123" y="59951"/>
                  <a:pt x="45363" y="63628"/>
                  <a:pt x="45723" y="66666"/>
                </a:cubicBezTo>
                <a:cubicBezTo>
                  <a:pt x="46083" y="69743"/>
                  <a:pt x="46562" y="82933"/>
                  <a:pt x="46362" y="86210"/>
                </a:cubicBezTo>
                <a:cubicBezTo>
                  <a:pt x="45363" y="88528"/>
                  <a:pt x="40727" y="100558"/>
                  <a:pt x="40407" y="101478"/>
                </a:cubicBezTo>
                <a:cubicBezTo>
                  <a:pt x="40445" y="101579"/>
                  <a:pt x="40499" y="101628"/>
                  <a:pt x="40563" y="101628"/>
                </a:cubicBezTo>
                <a:cubicBezTo>
                  <a:pt x="40704" y="101628"/>
                  <a:pt x="40895" y="101396"/>
                  <a:pt x="41087" y="100958"/>
                </a:cubicBezTo>
                <a:lnTo>
                  <a:pt x="45283" y="90447"/>
                </a:lnTo>
                <a:lnTo>
                  <a:pt x="45283" y="90447"/>
                </a:lnTo>
                <a:cubicBezTo>
                  <a:pt x="45283" y="90448"/>
                  <a:pt x="41886" y="103556"/>
                  <a:pt x="41686" y="105315"/>
                </a:cubicBezTo>
                <a:cubicBezTo>
                  <a:pt x="41614" y="105818"/>
                  <a:pt x="41729" y="105919"/>
                  <a:pt x="41876" y="105919"/>
                </a:cubicBezTo>
                <a:cubicBezTo>
                  <a:pt x="41974" y="105919"/>
                  <a:pt x="42086" y="105874"/>
                  <a:pt x="42166" y="105874"/>
                </a:cubicBezTo>
                <a:cubicBezTo>
                  <a:pt x="41846" y="107992"/>
                  <a:pt x="42326" y="111270"/>
                  <a:pt x="42885" y="112469"/>
                </a:cubicBezTo>
                <a:cubicBezTo>
                  <a:pt x="43205" y="113148"/>
                  <a:pt x="43365" y="113948"/>
                  <a:pt x="43405" y="114707"/>
                </a:cubicBezTo>
                <a:cubicBezTo>
                  <a:pt x="43405" y="114707"/>
                  <a:pt x="40927" y="117145"/>
                  <a:pt x="41526" y="118824"/>
                </a:cubicBezTo>
                <a:cubicBezTo>
                  <a:pt x="42166" y="120542"/>
                  <a:pt x="43884" y="123020"/>
                  <a:pt x="45123" y="124899"/>
                </a:cubicBezTo>
                <a:cubicBezTo>
                  <a:pt x="46402" y="126737"/>
                  <a:pt x="48641" y="132253"/>
                  <a:pt x="48761" y="132812"/>
                </a:cubicBezTo>
                <a:cubicBezTo>
                  <a:pt x="48441" y="133052"/>
                  <a:pt x="48521" y="133532"/>
                  <a:pt x="48840" y="133732"/>
                </a:cubicBezTo>
                <a:cubicBezTo>
                  <a:pt x="48721" y="134371"/>
                  <a:pt x="48641" y="135010"/>
                  <a:pt x="48641" y="135650"/>
                </a:cubicBezTo>
                <a:cubicBezTo>
                  <a:pt x="48641" y="135650"/>
                  <a:pt x="48121" y="136249"/>
                  <a:pt x="48521" y="136449"/>
                </a:cubicBezTo>
                <a:cubicBezTo>
                  <a:pt x="48361" y="137249"/>
                  <a:pt x="48081" y="138008"/>
                  <a:pt x="47721" y="138727"/>
                </a:cubicBezTo>
                <a:cubicBezTo>
                  <a:pt x="47282" y="138767"/>
                  <a:pt x="47002" y="139207"/>
                  <a:pt x="47162" y="139647"/>
                </a:cubicBezTo>
                <a:cubicBezTo>
                  <a:pt x="47042" y="140286"/>
                  <a:pt x="46802" y="140926"/>
                  <a:pt x="46482" y="141485"/>
                </a:cubicBezTo>
                <a:cubicBezTo>
                  <a:pt x="46482" y="141485"/>
                  <a:pt x="45683" y="141845"/>
                  <a:pt x="46243" y="142444"/>
                </a:cubicBezTo>
                <a:cubicBezTo>
                  <a:pt x="46243" y="144403"/>
                  <a:pt x="46522" y="146042"/>
                  <a:pt x="48321" y="147241"/>
                </a:cubicBezTo>
                <a:cubicBezTo>
                  <a:pt x="48670" y="147466"/>
                  <a:pt x="49006" y="147563"/>
                  <a:pt x="49326" y="147563"/>
                </a:cubicBezTo>
                <a:cubicBezTo>
                  <a:pt x="50653" y="147563"/>
                  <a:pt x="51706" y="145897"/>
                  <a:pt x="52318" y="144803"/>
                </a:cubicBezTo>
                <a:cubicBezTo>
                  <a:pt x="53077" y="143404"/>
                  <a:pt x="52837" y="141445"/>
                  <a:pt x="52917" y="140126"/>
                </a:cubicBezTo>
                <a:cubicBezTo>
                  <a:pt x="52997" y="138767"/>
                  <a:pt x="53237" y="137449"/>
                  <a:pt x="54276" y="136489"/>
                </a:cubicBezTo>
                <a:cubicBezTo>
                  <a:pt x="55355" y="135570"/>
                  <a:pt x="56554" y="133052"/>
                  <a:pt x="55995" y="131733"/>
                </a:cubicBezTo>
                <a:cubicBezTo>
                  <a:pt x="55595" y="130934"/>
                  <a:pt x="54955" y="130294"/>
                  <a:pt x="54116" y="129975"/>
                </a:cubicBezTo>
                <a:cubicBezTo>
                  <a:pt x="54116" y="129975"/>
                  <a:pt x="54356" y="128336"/>
                  <a:pt x="53796" y="128336"/>
                </a:cubicBezTo>
                <a:cubicBezTo>
                  <a:pt x="53117" y="127057"/>
                  <a:pt x="53876" y="125059"/>
                  <a:pt x="54396" y="122780"/>
                </a:cubicBezTo>
                <a:cubicBezTo>
                  <a:pt x="54796" y="120662"/>
                  <a:pt x="54596" y="118504"/>
                  <a:pt x="53796" y="116545"/>
                </a:cubicBezTo>
                <a:cubicBezTo>
                  <a:pt x="53477" y="115826"/>
                  <a:pt x="53037" y="115187"/>
                  <a:pt x="52477" y="114587"/>
                </a:cubicBezTo>
                <a:cubicBezTo>
                  <a:pt x="52477" y="114587"/>
                  <a:pt x="52757" y="114067"/>
                  <a:pt x="52837" y="113908"/>
                </a:cubicBezTo>
                <a:cubicBezTo>
                  <a:pt x="52957" y="113748"/>
                  <a:pt x="58433" y="113788"/>
                  <a:pt x="61190" y="113068"/>
                </a:cubicBezTo>
                <a:cubicBezTo>
                  <a:pt x="62687" y="112656"/>
                  <a:pt x="63819" y="112562"/>
                  <a:pt x="64542" y="112562"/>
                </a:cubicBezTo>
                <a:cubicBezTo>
                  <a:pt x="65150" y="112562"/>
                  <a:pt x="65467" y="112629"/>
                  <a:pt x="65467" y="112629"/>
                </a:cubicBezTo>
                <a:cubicBezTo>
                  <a:pt x="65467" y="112629"/>
                  <a:pt x="65547" y="117145"/>
                  <a:pt x="65627" y="118184"/>
                </a:cubicBezTo>
                <a:cubicBezTo>
                  <a:pt x="64428" y="119623"/>
                  <a:pt x="64508" y="120382"/>
                  <a:pt x="64508" y="121262"/>
                </a:cubicBezTo>
                <a:cubicBezTo>
                  <a:pt x="63389" y="123460"/>
                  <a:pt x="61670" y="127497"/>
                  <a:pt x="61550" y="129775"/>
                </a:cubicBezTo>
                <a:cubicBezTo>
                  <a:pt x="61430" y="132053"/>
                  <a:pt x="62989" y="136369"/>
                  <a:pt x="62869" y="139847"/>
                </a:cubicBezTo>
                <a:cubicBezTo>
                  <a:pt x="62749" y="143364"/>
                  <a:pt x="62110" y="148480"/>
                  <a:pt x="62110" y="148480"/>
                </a:cubicBezTo>
                <a:cubicBezTo>
                  <a:pt x="62110" y="148480"/>
                  <a:pt x="60991" y="148919"/>
                  <a:pt x="61790" y="149559"/>
                </a:cubicBezTo>
                <a:cubicBezTo>
                  <a:pt x="60911" y="149918"/>
                  <a:pt x="61190" y="150678"/>
                  <a:pt x="61630" y="151037"/>
                </a:cubicBezTo>
                <a:cubicBezTo>
                  <a:pt x="61470" y="152596"/>
                  <a:pt x="61150" y="154994"/>
                  <a:pt x="60751" y="155674"/>
                </a:cubicBezTo>
                <a:cubicBezTo>
                  <a:pt x="60431" y="156273"/>
                  <a:pt x="60271" y="156953"/>
                  <a:pt x="60191" y="157632"/>
                </a:cubicBezTo>
                <a:cubicBezTo>
                  <a:pt x="59752" y="157832"/>
                  <a:pt x="59472" y="158312"/>
                  <a:pt x="59512" y="158791"/>
                </a:cubicBezTo>
                <a:cubicBezTo>
                  <a:pt x="59672" y="159591"/>
                  <a:pt x="61110" y="160550"/>
                  <a:pt x="61670" y="161469"/>
                </a:cubicBezTo>
                <a:cubicBezTo>
                  <a:pt x="62270" y="162348"/>
                  <a:pt x="61790" y="163028"/>
                  <a:pt x="61670" y="164107"/>
                </a:cubicBezTo>
                <a:cubicBezTo>
                  <a:pt x="61590" y="165146"/>
                  <a:pt x="61750" y="167304"/>
                  <a:pt x="65027" y="167464"/>
                </a:cubicBezTo>
                <a:cubicBezTo>
                  <a:pt x="65231" y="167474"/>
                  <a:pt x="65430" y="167479"/>
                  <a:pt x="65625" y="167479"/>
                </a:cubicBezTo>
                <a:cubicBezTo>
                  <a:pt x="68559" y="167479"/>
                  <a:pt x="70408" y="166378"/>
                  <a:pt x="70183" y="165066"/>
                </a:cubicBezTo>
                <a:cubicBezTo>
                  <a:pt x="69983" y="164187"/>
                  <a:pt x="69584" y="163427"/>
                  <a:pt x="69024" y="162788"/>
                </a:cubicBezTo>
                <a:cubicBezTo>
                  <a:pt x="69024" y="162788"/>
                  <a:pt x="68544" y="161709"/>
                  <a:pt x="68065" y="161469"/>
                </a:cubicBezTo>
                <a:cubicBezTo>
                  <a:pt x="67545" y="160190"/>
                  <a:pt x="67146" y="158871"/>
                  <a:pt x="66826" y="157512"/>
                </a:cubicBezTo>
                <a:cubicBezTo>
                  <a:pt x="66826" y="157512"/>
                  <a:pt x="66986" y="156473"/>
                  <a:pt x="66466" y="156113"/>
                </a:cubicBezTo>
                <a:cubicBezTo>
                  <a:pt x="66306" y="155074"/>
                  <a:pt x="66266" y="154035"/>
                  <a:pt x="66306" y="152996"/>
                </a:cubicBezTo>
                <a:cubicBezTo>
                  <a:pt x="66306" y="152996"/>
                  <a:pt x="67905" y="151437"/>
                  <a:pt x="67026" y="150838"/>
                </a:cubicBezTo>
                <a:cubicBezTo>
                  <a:pt x="66826" y="149039"/>
                  <a:pt x="69544" y="141086"/>
                  <a:pt x="71142" y="137568"/>
                </a:cubicBezTo>
                <a:cubicBezTo>
                  <a:pt x="72701" y="134051"/>
                  <a:pt x="74140" y="127696"/>
                  <a:pt x="74220" y="127097"/>
                </a:cubicBezTo>
                <a:cubicBezTo>
                  <a:pt x="74779" y="125858"/>
                  <a:pt x="75179" y="124499"/>
                  <a:pt x="75339" y="123140"/>
                </a:cubicBezTo>
                <a:cubicBezTo>
                  <a:pt x="75339" y="123140"/>
                  <a:pt x="75699" y="119263"/>
                  <a:pt x="75859" y="118664"/>
                </a:cubicBezTo>
                <a:cubicBezTo>
                  <a:pt x="76338" y="117824"/>
                  <a:pt x="75978" y="115626"/>
                  <a:pt x="74939" y="115147"/>
                </a:cubicBezTo>
                <a:cubicBezTo>
                  <a:pt x="75859" y="113028"/>
                  <a:pt x="77297" y="110590"/>
                  <a:pt x="78257" y="108512"/>
                </a:cubicBezTo>
                <a:cubicBezTo>
                  <a:pt x="78680" y="108088"/>
                  <a:pt x="79642" y="107916"/>
                  <a:pt x="80823" y="107916"/>
                </a:cubicBezTo>
                <a:cubicBezTo>
                  <a:pt x="82429" y="107916"/>
                  <a:pt x="84438" y="108234"/>
                  <a:pt x="86050" y="108672"/>
                </a:cubicBezTo>
                <a:cubicBezTo>
                  <a:pt x="86572" y="108821"/>
                  <a:pt x="87033" y="108877"/>
                  <a:pt x="87455" y="108877"/>
                </a:cubicBezTo>
                <a:cubicBezTo>
                  <a:pt x="88733" y="108877"/>
                  <a:pt x="89655" y="108362"/>
                  <a:pt x="90831" y="108362"/>
                </a:cubicBezTo>
                <a:cubicBezTo>
                  <a:pt x="91557" y="108362"/>
                  <a:pt x="92380" y="108558"/>
                  <a:pt x="93444" y="109191"/>
                </a:cubicBezTo>
                <a:cubicBezTo>
                  <a:pt x="94256" y="109679"/>
                  <a:pt x="95231" y="109872"/>
                  <a:pt x="96203" y="109872"/>
                </a:cubicBezTo>
                <a:cubicBezTo>
                  <a:pt x="97385" y="109872"/>
                  <a:pt x="98562" y="109586"/>
                  <a:pt x="99439" y="109191"/>
                </a:cubicBezTo>
                <a:cubicBezTo>
                  <a:pt x="100145" y="108866"/>
                  <a:pt x="100972" y="108598"/>
                  <a:pt x="101771" y="108598"/>
                </a:cubicBezTo>
                <a:cubicBezTo>
                  <a:pt x="102738" y="108598"/>
                  <a:pt x="103663" y="108991"/>
                  <a:pt x="104275" y="110151"/>
                </a:cubicBezTo>
                <a:cubicBezTo>
                  <a:pt x="104315" y="107433"/>
                  <a:pt x="99599" y="94643"/>
                  <a:pt x="97601" y="90766"/>
                </a:cubicBezTo>
                <a:cubicBezTo>
                  <a:pt x="95602" y="86890"/>
                  <a:pt x="86850" y="70063"/>
                  <a:pt x="84611" y="65107"/>
                </a:cubicBezTo>
                <a:cubicBezTo>
                  <a:pt x="82333" y="60111"/>
                  <a:pt x="77018" y="49480"/>
                  <a:pt x="77018" y="49480"/>
                </a:cubicBezTo>
                <a:cubicBezTo>
                  <a:pt x="77018" y="49480"/>
                  <a:pt x="76898" y="46642"/>
                  <a:pt x="76738" y="45803"/>
                </a:cubicBezTo>
                <a:cubicBezTo>
                  <a:pt x="76698" y="45323"/>
                  <a:pt x="76338" y="44924"/>
                  <a:pt x="75898" y="44724"/>
                </a:cubicBezTo>
                <a:cubicBezTo>
                  <a:pt x="75898" y="44724"/>
                  <a:pt x="74060" y="39808"/>
                  <a:pt x="73420" y="38888"/>
                </a:cubicBezTo>
                <a:cubicBezTo>
                  <a:pt x="72910" y="38187"/>
                  <a:pt x="72934" y="37714"/>
                  <a:pt x="73391" y="37714"/>
                </a:cubicBezTo>
                <a:cubicBezTo>
                  <a:pt x="73507" y="37714"/>
                  <a:pt x="73650" y="37745"/>
                  <a:pt x="73820" y="37809"/>
                </a:cubicBezTo>
                <a:cubicBezTo>
                  <a:pt x="74699" y="38129"/>
                  <a:pt x="81214" y="38369"/>
                  <a:pt x="84052" y="39128"/>
                </a:cubicBezTo>
                <a:cubicBezTo>
                  <a:pt x="85571" y="44004"/>
                  <a:pt x="91806" y="61110"/>
                  <a:pt x="106793" y="62989"/>
                </a:cubicBezTo>
                <a:cubicBezTo>
                  <a:pt x="106866" y="62991"/>
                  <a:pt x="106938" y="62992"/>
                  <a:pt x="107009" y="62992"/>
                </a:cubicBezTo>
                <a:cubicBezTo>
                  <a:pt x="112632" y="62992"/>
                  <a:pt x="117410" y="56838"/>
                  <a:pt x="116226" y="47761"/>
                </a:cubicBezTo>
                <a:cubicBezTo>
                  <a:pt x="114987" y="38569"/>
                  <a:pt x="112789" y="30775"/>
                  <a:pt x="102996" y="21383"/>
                </a:cubicBezTo>
                <a:cubicBezTo>
                  <a:pt x="99539" y="18066"/>
                  <a:pt x="95811" y="16573"/>
                  <a:pt x="92498" y="16573"/>
                </a:cubicBezTo>
                <a:cubicBezTo>
                  <a:pt x="86389" y="16573"/>
                  <a:pt x="81696" y="21651"/>
                  <a:pt x="82733" y="29736"/>
                </a:cubicBezTo>
                <a:cubicBezTo>
                  <a:pt x="82686" y="29763"/>
                  <a:pt x="82634" y="29774"/>
                  <a:pt x="82580" y="29774"/>
                </a:cubicBezTo>
                <a:cubicBezTo>
                  <a:pt x="82307" y="29774"/>
                  <a:pt x="81974" y="29496"/>
                  <a:pt x="81974" y="29496"/>
                </a:cubicBezTo>
                <a:cubicBezTo>
                  <a:pt x="81974" y="29496"/>
                  <a:pt x="82213" y="28897"/>
                  <a:pt x="80854" y="28497"/>
                </a:cubicBezTo>
                <a:cubicBezTo>
                  <a:pt x="79749" y="28213"/>
                  <a:pt x="74100" y="26630"/>
                  <a:pt x="69511" y="26630"/>
                </a:cubicBezTo>
                <a:cubicBezTo>
                  <a:pt x="68293" y="26630"/>
                  <a:pt x="67150" y="26742"/>
                  <a:pt x="66186" y="27018"/>
                </a:cubicBezTo>
                <a:cubicBezTo>
                  <a:pt x="63349" y="27897"/>
                  <a:pt x="60991" y="29856"/>
                  <a:pt x="59632" y="32494"/>
                </a:cubicBezTo>
                <a:lnTo>
                  <a:pt x="58553" y="32534"/>
                </a:lnTo>
                <a:cubicBezTo>
                  <a:pt x="58553" y="32534"/>
                  <a:pt x="58218" y="31752"/>
                  <a:pt x="57781" y="31752"/>
                </a:cubicBezTo>
                <a:cubicBezTo>
                  <a:pt x="57695" y="31752"/>
                  <a:pt x="57605" y="31782"/>
                  <a:pt x="57513" y="31854"/>
                </a:cubicBezTo>
                <a:cubicBezTo>
                  <a:pt x="57360" y="31964"/>
                  <a:pt x="57192" y="32001"/>
                  <a:pt x="57024" y="32001"/>
                </a:cubicBezTo>
                <a:cubicBezTo>
                  <a:pt x="56660" y="32001"/>
                  <a:pt x="56299" y="31825"/>
                  <a:pt x="56100" y="31825"/>
                </a:cubicBezTo>
                <a:cubicBezTo>
                  <a:pt x="56057" y="31825"/>
                  <a:pt x="56021" y="31833"/>
                  <a:pt x="55995" y="31854"/>
                </a:cubicBezTo>
                <a:cubicBezTo>
                  <a:pt x="56674" y="31135"/>
                  <a:pt x="56594" y="26658"/>
                  <a:pt x="56035" y="24500"/>
                </a:cubicBezTo>
                <a:cubicBezTo>
                  <a:pt x="55524" y="22380"/>
                  <a:pt x="54282" y="14940"/>
                  <a:pt x="48141" y="14940"/>
                </a:cubicBezTo>
                <a:cubicBezTo>
                  <a:pt x="48029" y="14940"/>
                  <a:pt x="47916" y="14943"/>
                  <a:pt x="47801" y="14948"/>
                </a:cubicBezTo>
                <a:cubicBezTo>
                  <a:pt x="47641" y="14708"/>
                  <a:pt x="47522" y="14468"/>
                  <a:pt x="47402" y="14228"/>
                </a:cubicBezTo>
                <a:cubicBezTo>
                  <a:pt x="47402" y="14228"/>
                  <a:pt x="48255" y="13339"/>
                  <a:pt x="47211" y="13339"/>
                </a:cubicBezTo>
                <a:cubicBezTo>
                  <a:pt x="47148" y="13339"/>
                  <a:pt x="47079" y="13342"/>
                  <a:pt x="47002" y="13349"/>
                </a:cubicBezTo>
                <a:cubicBezTo>
                  <a:pt x="46842" y="12270"/>
                  <a:pt x="47162" y="7274"/>
                  <a:pt x="48601" y="5356"/>
                </a:cubicBezTo>
                <a:cubicBezTo>
                  <a:pt x="48041" y="3397"/>
                  <a:pt x="46482" y="3277"/>
                  <a:pt x="46482" y="3277"/>
                </a:cubicBezTo>
                <a:lnTo>
                  <a:pt x="46083" y="5755"/>
                </a:lnTo>
                <a:lnTo>
                  <a:pt x="46043" y="3157"/>
                </a:lnTo>
                <a:lnTo>
                  <a:pt x="45643" y="3078"/>
                </a:lnTo>
                <a:lnTo>
                  <a:pt x="45563" y="3917"/>
                </a:lnTo>
                <a:lnTo>
                  <a:pt x="45363" y="2998"/>
                </a:lnTo>
                <a:cubicBezTo>
                  <a:pt x="45363" y="2998"/>
                  <a:pt x="45081" y="2987"/>
                  <a:pt x="44663" y="2987"/>
                </a:cubicBezTo>
                <a:cubicBezTo>
                  <a:pt x="43461" y="2987"/>
                  <a:pt x="41137" y="3075"/>
                  <a:pt x="41167" y="3757"/>
                </a:cubicBezTo>
                <a:cubicBezTo>
                  <a:pt x="41486" y="4197"/>
                  <a:pt x="41726" y="4636"/>
                  <a:pt x="41926" y="5116"/>
                </a:cubicBezTo>
                <a:lnTo>
                  <a:pt x="40767" y="4117"/>
                </a:lnTo>
                <a:lnTo>
                  <a:pt x="41087" y="4916"/>
                </a:lnTo>
                <a:lnTo>
                  <a:pt x="40567" y="4636"/>
                </a:lnTo>
                <a:cubicBezTo>
                  <a:pt x="40567" y="4636"/>
                  <a:pt x="39528" y="6794"/>
                  <a:pt x="39608" y="7874"/>
                </a:cubicBezTo>
                <a:cubicBezTo>
                  <a:pt x="40567" y="8473"/>
                  <a:pt x="41526" y="9153"/>
                  <a:pt x="42406" y="9872"/>
                </a:cubicBezTo>
                <a:lnTo>
                  <a:pt x="39648" y="8433"/>
                </a:lnTo>
                <a:lnTo>
                  <a:pt x="40487" y="9153"/>
                </a:lnTo>
                <a:lnTo>
                  <a:pt x="39328" y="8913"/>
                </a:lnTo>
                <a:lnTo>
                  <a:pt x="39328" y="9792"/>
                </a:lnTo>
                <a:cubicBezTo>
                  <a:pt x="41726" y="10392"/>
                  <a:pt x="43805" y="11990"/>
                  <a:pt x="45044" y="14149"/>
                </a:cubicBezTo>
                <a:cubicBezTo>
                  <a:pt x="44222" y="14447"/>
                  <a:pt x="44308" y="14956"/>
                  <a:pt x="44942" y="14956"/>
                </a:cubicBezTo>
                <a:cubicBezTo>
                  <a:pt x="44987" y="14956"/>
                  <a:pt x="45034" y="14953"/>
                  <a:pt x="45084" y="14948"/>
                </a:cubicBezTo>
                <a:cubicBezTo>
                  <a:pt x="45203" y="15108"/>
                  <a:pt x="45283" y="15268"/>
                  <a:pt x="45283" y="15467"/>
                </a:cubicBezTo>
                <a:cubicBezTo>
                  <a:pt x="45283" y="15467"/>
                  <a:pt x="41886" y="16467"/>
                  <a:pt x="40927" y="19904"/>
                </a:cubicBezTo>
                <a:cubicBezTo>
                  <a:pt x="39968" y="23381"/>
                  <a:pt x="41846" y="29856"/>
                  <a:pt x="43565" y="32414"/>
                </a:cubicBezTo>
                <a:cubicBezTo>
                  <a:pt x="45283" y="34972"/>
                  <a:pt x="47362" y="35331"/>
                  <a:pt x="47362" y="35331"/>
                </a:cubicBezTo>
                <a:lnTo>
                  <a:pt x="47522" y="36331"/>
                </a:lnTo>
                <a:lnTo>
                  <a:pt x="46762" y="36570"/>
                </a:lnTo>
                <a:cubicBezTo>
                  <a:pt x="46762" y="36570"/>
                  <a:pt x="46390" y="36276"/>
                  <a:pt x="46071" y="36276"/>
                </a:cubicBezTo>
                <a:cubicBezTo>
                  <a:pt x="45877" y="36276"/>
                  <a:pt x="45703" y="36384"/>
                  <a:pt x="45643" y="36730"/>
                </a:cubicBezTo>
                <a:cubicBezTo>
                  <a:pt x="44684" y="36810"/>
                  <a:pt x="45004" y="37729"/>
                  <a:pt x="45004" y="37849"/>
                </a:cubicBezTo>
                <a:cubicBezTo>
                  <a:pt x="44816" y="37795"/>
                  <a:pt x="44636" y="37769"/>
                  <a:pt x="44469" y="37769"/>
                </a:cubicBezTo>
                <a:cubicBezTo>
                  <a:pt x="43532" y="37769"/>
                  <a:pt x="43041" y="38592"/>
                  <a:pt x="44364" y="39848"/>
                </a:cubicBezTo>
                <a:cubicBezTo>
                  <a:pt x="43725" y="40048"/>
                  <a:pt x="43565" y="40567"/>
                  <a:pt x="43685" y="40727"/>
                </a:cubicBezTo>
                <a:cubicBezTo>
                  <a:pt x="43656" y="40725"/>
                  <a:pt x="43628" y="40724"/>
                  <a:pt x="43600" y="40724"/>
                </a:cubicBezTo>
                <a:cubicBezTo>
                  <a:pt x="42620" y="40724"/>
                  <a:pt x="41518" y="42036"/>
                  <a:pt x="42606" y="43085"/>
                </a:cubicBezTo>
                <a:cubicBezTo>
                  <a:pt x="40487" y="43884"/>
                  <a:pt x="38369" y="44684"/>
                  <a:pt x="38929" y="48681"/>
                </a:cubicBezTo>
                <a:cubicBezTo>
                  <a:pt x="39008" y="50159"/>
                  <a:pt x="38929" y="50679"/>
                  <a:pt x="38569" y="50959"/>
                </a:cubicBezTo>
                <a:cubicBezTo>
                  <a:pt x="38209" y="51238"/>
                  <a:pt x="37809" y="51518"/>
                  <a:pt x="37809" y="51518"/>
                </a:cubicBezTo>
                <a:cubicBezTo>
                  <a:pt x="37809" y="51518"/>
                  <a:pt x="36978" y="51110"/>
                  <a:pt x="35924" y="51110"/>
                </a:cubicBezTo>
                <a:cubicBezTo>
                  <a:pt x="35296" y="51110"/>
                  <a:pt x="34589" y="51255"/>
                  <a:pt x="33933" y="51718"/>
                </a:cubicBezTo>
                <a:cubicBezTo>
                  <a:pt x="32134" y="52997"/>
                  <a:pt x="25899" y="55315"/>
                  <a:pt x="24300" y="56075"/>
                </a:cubicBezTo>
                <a:cubicBezTo>
                  <a:pt x="23345" y="56540"/>
                  <a:pt x="22810" y="56630"/>
                  <a:pt x="22493" y="56630"/>
                </a:cubicBezTo>
                <a:cubicBezTo>
                  <a:pt x="22293" y="56630"/>
                  <a:pt x="22180" y="56594"/>
                  <a:pt x="22102" y="56594"/>
                </a:cubicBezTo>
                <a:cubicBezTo>
                  <a:pt x="21862" y="56594"/>
                  <a:pt x="21463" y="57034"/>
                  <a:pt x="21463" y="57034"/>
                </a:cubicBezTo>
                <a:cubicBezTo>
                  <a:pt x="21362" y="57080"/>
                  <a:pt x="21209" y="57100"/>
                  <a:pt x="21022" y="57100"/>
                </a:cubicBezTo>
                <a:cubicBezTo>
                  <a:pt x="20245" y="57100"/>
                  <a:pt x="18885" y="56763"/>
                  <a:pt x="18305" y="56634"/>
                </a:cubicBezTo>
                <a:cubicBezTo>
                  <a:pt x="17506" y="56434"/>
                  <a:pt x="16667" y="56354"/>
                  <a:pt x="15827" y="56354"/>
                </a:cubicBezTo>
                <a:cubicBezTo>
                  <a:pt x="16767" y="55016"/>
                  <a:pt x="17734" y="54740"/>
                  <a:pt x="18372" y="54740"/>
                </a:cubicBezTo>
                <a:cubicBezTo>
                  <a:pt x="18819" y="54740"/>
                  <a:pt x="19105" y="54875"/>
                  <a:pt x="19105" y="54875"/>
                </a:cubicBezTo>
                <a:cubicBezTo>
                  <a:pt x="19105" y="54875"/>
                  <a:pt x="18265" y="53517"/>
                  <a:pt x="17106" y="53517"/>
                </a:cubicBezTo>
                <a:cubicBezTo>
                  <a:pt x="16587" y="53597"/>
                  <a:pt x="16147" y="53836"/>
                  <a:pt x="15747" y="54196"/>
                </a:cubicBezTo>
                <a:cubicBezTo>
                  <a:pt x="14149" y="47761"/>
                  <a:pt x="3597" y="6035"/>
                  <a:pt x="2998" y="4117"/>
                </a:cubicBezTo>
                <a:cubicBezTo>
                  <a:pt x="2438" y="2598"/>
                  <a:pt x="1599" y="1199"/>
                  <a:pt x="560" y="0"/>
                </a:cubicBezTo>
                <a:close/>
              </a:path>
            </a:pathLst>
          </a:custGeom>
          <a:solidFill>
            <a:srgbClr val="0E1426"/>
          </a:solidFill>
          <a:ln>
            <a:noFill/>
          </a:ln>
        </p:spPr>
        <p:txBody>
          <a:bodyPr anchorCtr="0" anchor="ctr" bIns="31650" lIns="31650" spcFirstLastPara="1" rIns="31650" wrap="square" tIns="31650">
            <a:noAutofit/>
          </a:bodyPr>
          <a:lstStyle/>
          <a:p>
            <a:pPr indent="0" lvl="0" marL="0" marR="0" rtl="0" algn="l">
              <a:lnSpc>
                <a:spcPct val="100000"/>
              </a:lnSpc>
              <a:spcBef>
                <a:spcPts val="0"/>
              </a:spcBef>
              <a:spcAft>
                <a:spcPts val="0"/>
              </a:spcAft>
              <a:buClr>
                <a:srgbClr val="000000"/>
              </a:buClr>
              <a:buSzPts val="485"/>
              <a:buFont typeface="Arial"/>
              <a:buNone/>
            </a:pPr>
            <a:r>
              <a:t/>
            </a:r>
            <a:endParaRPr b="0" i="0" sz="484" u="none" cap="none" strike="noStrike">
              <a:solidFill>
                <a:srgbClr val="000000"/>
              </a:solidFill>
              <a:latin typeface="Arial"/>
              <a:ea typeface="Arial"/>
              <a:cs typeface="Arial"/>
              <a:sym typeface="Arial"/>
            </a:endParaRPr>
          </a:p>
        </p:txBody>
      </p:sp>
      <p:pic>
        <p:nvPicPr>
          <p:cNvPr id="737" name="Google Shape;737;p87"/>
          <p:cNvPicPr preferRelativeResize="0"/>
          <p:nvPr/>
        </p:nvPicPr>
        <p:blipFill rotWithShape="1">
          <a:blip r:embed="rId8">
            <a:alphaModFix amt="65000"/>
          </a:blip>
          <a:srcRect b="0" l="0" r="0" t="0"/>
          <a:stretch/>
        </p:blipFill>
        <p:spPr>
          <a:xfrm rot="-769746">
            <a:off x="3404096" y="3796798"/>
            <a:ext cx="115032" cy="5166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4"/>
          <p:cNvSpPr txBox="1"/>
          <p:nvPr>
            <p:ph type="title"/>
          </p:nvPr>
        </p:nvSpPr>
        <p:spPr>
          <a:xfrm>
            <a:off x="4454300" y="961363"/>
            <a:ext cx="1663200" cy="93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0</a:t>
            </a:r>
            <a:r>
              <a:rPr lang="en"/>
              <a:t>1</a:t>
            </a:r>
            <a:endParaRPr b="1"/>
          </a:p>
        </p:txBody>
      </p:sp>
      <p:sp>
        <p:nvSpPr>
          <p:cNvPr id="489" name="Google Shape;489;p64"/>
          <p:cNvSpPr txBox="1"/>
          <p:nvPr>
            <p:ph idx="2" type="title"/>
          </p:nvPr>
        </p:nvSpPr>
        <p:spPr>
          <a:xfrm>
            <a:off x="4454300" y="1954962"/>
            <a:ext cx="4321500" cy="123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a:t>
            </a:r>
            <a:r>
              <a:rPr lang="en"/>
              <a:t> </a:t>
            </a:r>
            <a:endParaRPr/>
          </a:p>
        </p:txBody>
      </p:sp>
      <p:pic>
        <p:nvPicPr>
          <p:cNvPr id="490" name="Google Shape;490;p64"/>
          <p:cNvPicPr preferRelativeResize="0"/>
          <p:nvPr/>
        </p:nvPicPr>
        <p:blipFill rotWithShape="1">
          <a:blip r:embed="rId3">
            <a:alphaModFix amt="70000"/>
          </a:blip>
          <a:srcRect b="0" l="35329" r="0" t="0"/>
          <a:stretch/>
        </p:blipFill>
        <p:spPr>
          <a:xfrm flipH="1">
            <a:off x="-1811228" y="1488550"/>
            <a:ext cx="4106373" cy="2360875"/>
          </a:xfrm>
          <a:prstGeom prst="rect">
            <a:avLst/>
          </a:prstGeom>
          <a:noFill/>
          <a:ln>
            <a:noFill/>
          </a:ln>
        </p:spPr>
      </p:pic>
      <p:sp>
        <p:nvSpPr>
          <p:cNvPr id="491" name="Google Shape;491;p64"/>
          <p:cNvSpPr/>
          <p:nvPr/>
        </p:nvSpPr>
        <p:spPr>
          <a:xfrm flipH="1">
            <a:off x="474547" y="1997002"/>
            <a:ext cx="3354898" cy="3146509"/>
          </a:xfrm>
          <a:custGeom>
            <a:rect b="b" l="l" r="r" t="t"/>
            <a:pathLst>
              <a:path extrusionOk="0" h="104683" w="111616">
                <a:moveTo>
                  <a:pt x="48013" y="16616"/>
                </a:moveTo>
                <a:cubicBezTo>
                  <a:pt x="46230" y="17985"/>
                  <a:pt x="44281" y="19104"/>
                  <a:pt x="42001" y="19892"/>
                </a:cubicBezTo>
                <a:cubicBezTo>
                  <a:pt x="42250" y="20680"/>
                  <a:pt x="44074" y="20141"/>
                  <a:pt x="45111" y="20721"/>
                </a:cubicBezTo>
                <a:lnTo>
                  <a:pt x="45194" y="20721"/>
                </a:lnTo>
                <a:cubicBezTo>
                  <a:pt x="47806" y="19685"/>
                  <a:pt x="48303" y="19477"/>
                  <a:pt x="50128" y="18358"/>
                </a:cubicBezTo>
                <a:cubicBezTo>
                  <a:pt x="50128" y="18399"/>
                  <a:pt x="50169" y="18482"/>
                  <a:pt x="50169" y="18565"/>
                </a:cubicBezTo>
                <a:cubicBezTo>
                  <a:pt x="50169" y="18690"/>
                  <a:pt x="50211" y="18814"/>
                  <a:pt x="50211" y="18980"/>
                </a:cubicBezTo>
                <a:lnTo>
                  <a:pt x="50252" y="19394"/>
                </a:lnTo>
                <a:cubicBezTo>
                  <a:pt x="50252" y="19519"/>
                  <a:pt x="50335" y="19685"/>
                  <a:pt x="50335" y="19809"/>
                </a:cubicBezTo>
                <a:cubicBezTo>
                  <a:pt x="50335" y="20099"/>
                  <a:pt x="50376" y="20431"/>
                  <a:pt x="50376" y="20680"/>
                </a:cubicBezTo>
                <a:lnTo>
                  <a:pt x="50376" y="21592"/>
                </a:lnTo>
                <a:lnTo>
                  <a:pt x="50376" y="22089"/>
                </a:lnTo>
                <a:lnTo>
                  <a:pt x="50376" y="22546"/>
                </a:lnTo>
                <a:lnTo>
                  <a:pt x="50376" y="23002"/>
                </a:lnTo>
                <a:lnTo>
                  <a:pt x="50376" y="23250"/>
                </a:lnTo>
                <a:lnTo>
                  <a:pt x="50376" y="23541"/>
                </a:lnTo>
                <a:lnTo>
                  <a:pt x="50252" y="24494"/>
                </a:lnTo>
                <a:cubicBezTo>
                  <a:pt x="50211" y="24826"/>
                  <a:pt x="50169" y="25199"/>
                  <a:pt x="50169" y="25489"/>
                </a:cubicBezTo>
                <a:cubicBezTo>
                  <a:pt x="50169" y="25655"/>
                  <a:pt x="50128" y="25821"/>
                  <a:pt x="50128" y="25945"/>
                </a:cubicBezTo>
                <a:cubicBezTo>
                  <a:pt x="50128" y="26111"/>
                  <a:pt x="50045" y="26277"/>
                  <a:pt x="50045" y="26443"/>
                </a:cubicBezTo>
                <a:lnTo>
                  <a:pt x="49920" y="27355"/>
                </a:lnTo>
                <a:cubicBezTo>
                  <a:pt x="49837" y="27687"/>
                  <a:pt x="49796" y="27977"/>
                  <a:pt x="49754" y="28226"/>
                </a:cubicBezTo>
                <a:cubicBezTo>
                  <a:pt x="49630" y="28806"/>
                  <a:pt x="49547" y="29387"/>
                  <a:pt x="49464" y="29884"/>
                </a:cubicBezTo>
                <a:cubicBezTo>
                  <a:pt x="49340" y="30423"/>
                  <a:pt x="49215" y="30879"/>
                  <a:pt x="49133" y="31253"/>
                </a:cubicBezTo>
                <a:cubicBezTo>
                  <a:pt x="49091" y="31460"/>
                  <a:pt x="49050" y="31667"/>
                  <a:pt x="48967" y="31833"/>
                </a:cubicBezTo>
                <a:cubicBezTo>
                  <a:pt x="48925" y="31957"/>
                  <a:pt x="48884" y="32165"/>
                  <a:pt x="48842" y="32331"/>
                </a:cubicBezTo>
                <a:lnTo>
                  <a:pt x="48676" y="33077"/>
                </a:lnTo>
                <a:cubicBezTo>
                  <a:pt x="48635" y="33077"/>
                  <a:pt x="48635" y="32994"/>
                  <a:pt x="48552" y="32994"/>
                </a:cubicBezTo>
                <a:cubicBezTo>
                  <a:pt x="48511" y="32994"/>
                  <a:pt x="48511" y="32953"/>
                  <a:pt x="48469" y="32953"/>
                </a:cubicBezTo>
                <a:cubicBezTo>
                  <a:pt x="48428" y="32911"/>
                  <a:pt x="48345" y="32911"/>
                  <a:pt x="48303" y="32911"/>
                </a:cubicBezTo>
                <a:lnTo>
                  <a:pt x="48013" y="32745"/>
                </a:lnTo>
                <a:cubicBezTo>
                  <a:pt x="47391" y="32496"/>
                  <a:pt x="46769" y="32123"/>
                  <a:pt x="46230" y="31709"/>
                </a:cubicBezTo>
                <a:cubicBezTo>
                  <a:pt x="46189" y="31667"/>
                  <a:pt x="46064" y="31626"/>
                  <a:pt x="46023" y="31543"/>
                </a:cubicBezTo>
                <a:cubicBezTo>
                  <a:pt x="45749" y="31406"/>
                  <a:pt x="45450" y="31344"/>
                  <a:pt x="45147" y="31344"/>
                </a:cubicBezTo>
                <a:cubicBezTo>
                  <a:pt x="44899" y="31344"/>
                  <a:pt x="44648" y="31385"/>
                  <a:pt x="44406" y="31460"/>
                </a:cubicBezTo>
                <a:cubicBezTo>
                  <a:pt x="40384" y="28309"/>
                  <a:pt x="38352" y="22753"/>
                  <a:pt x="37772" y="17446"/>
                </a:cubicBezTo>
                <a:lnTo>
                  <a:pt x="37772" y="17446"/>
                </a:lnTo>
                <a:cubicBezTo>
                  <a:pt x="38560" y="17736"/>
                  <a:pt x="39430" y="17943"/>
                  <a:pt x="40260" y="18192"/>
                </a:cubicBezTo>
                <a:cubicBezTo>
                  <a:pt x="40716" y="18399"/>
                  <a:pt x="41213" y="18565"/>
                  <a:pt x="41669" y="18772"/>
                </a:cubicBezTo>
                <a:lnTo>
                  <a:pt x="48013" y="16616"/>
                </a:lnTo>
                <a:close/>
                <a:moveTo>
                  <a:pt x="76746" y="42447"/>
                </a:moveTo>
                <a:cubicBezTo>
                  <a:pt x="76746" y="42447"/>
                  <a:pt x="76746" y="42447"/>
                  <a:pt x="76746" y="42447"/>
                </a:cubicBezTo>
                <a:cubicBezTo>
                  <a:pt x="76746" y="42447"/>
                  <a:pt x="76746" y="42447"/>
                  <a:pt x="76746" y="42447"/>
                </a:cubicBezTo>
                <a:close/>
                <a:moveTo>
                  <a:pt x="45857" y="37472"/>
                </a:moveTo>
                <a:cubicBezTo>
                  <a:pt x="45401" y="38426"/>
                  <a:pt x="44986" y="39545"/>
                  <a:pt x="44572" y="40665"/>
                </a:cubicBezTo>
                <a:cubicBezTo>
                  <a:pt x="44364" y="41328"/>
                  <a:pt x="44281" y="41991"/>
                  <a:pt x="44157" y="42613"/>
                </a:cubicBezTo>
                <a:lnTo>
                  <a:pt x="43452" y="41784"/>
                </a:lnTo>
                <a:cubicBezTo>
                  <a:pt x="43660" y="41701"/>
                  <a:pt x="43784" y="41618"/>
                  <a:pt x="43950" y="41452"/>
                </a:cubicBezTo>
                <a:cubicBezTo>
                  <a:pt x="44074" y="41328"/>
                  <a:pt x="44157" y="41204"/>
                  <a:pt x="44199" y="41038"/>
                </a:cubicBezTo>
                <a:cubicBezTo>
                  <a:pt x="44779" y="39379"/>
                  <a:pt x="45235" y="38218"/>
                  <a:pt x="45857" y="37472"/>
                </a:cubicBezTo>
                <a:close/>
                <a:moveTo>
                  <a:pt x="83959" y="49992"/>
                </a:moveTo>
                <a:cubicBezTo>
                  <a:pt x="83961" y="50006"/>
                  <a:pt x="83961" y="50021"/>
                  <a:pt x="83961" y="50035"/>
                </a:cubicBezTo>
                <a:lnTo>
                  <a:pt x="83961" y="49994"/>
                </a:lnTo>
                <a:cubicBezTo>
                  <a:pt x="83960" y="49993"/>
                  <a:pt x="83959" y="49992"/>
                  <a:pt x="83959" y="49992"/>
                </a:cubicBezTo>
                <a:close/>
                <a:moveTo>
                  <a:pt x="62566" y="37057"/>
                </a:moveTo>
                <a:lnTo>
                  <a:pt x="62566" y="37057"/>
                </a:lnTo>
                <a:cubicBezTo>
                  <a:pt x="64598" y="37762"/>
                  <a:pt x="66339" y="39296"/>
                  <a:pt x="67956" y="41204"/>
                </a:cubicBezTo>
                <a:cubicBezTo>
                  <a:pt x="66754" y="42074"/>
                  <a:pt x="65510" y="42862"/>
                  <a:pt x="64225" y="43567"/>
                </a:cubicBezTo>
                <a:cubicBezTo>
                  <a:pt x="64059" y="43691"/>
                  <a:pt x="63893" y="43857"/>
                  <a:pt x="63852" y="43982"/>
                </a:cubicBezTo>
                <a:cubicBezTo>
                  <a:pt x="63852" y="44189"/>
                  <a:pt x="64059" y="44603"/>
                  <a:pt x="64432" y="44686"/>
                </a:cubicBezTo>
                <a:lnTo>
                  <a:pt x="64722" y="44769"/>
                </a:lnTo>
                <a:cubicBezTo>
                  <a:pt x="65386" y="47796"/>
                  <a:pt x="65344" y="50491"/>
                  <a:pt x="65137" y="53103"/>
                </a:cubicBezTo>
                <a:cubicBezTo>
                  <a:pt x="65095" y="53518"/>
                  <a:pt x="65095" y="54015"/>
                  <a:pt x="65054" y="54430"/>
                </a:cubicBezTo>
                <a:lnTo>
                  <a:pt x="65054" y="54513"/>
                </a:lnTo>
                <a:cubicBezTo>
                  <a:pt x="64930" y="54513"/>
                  <a:pt x="64888" y="54513"/>
                  <a:pt x="64764" y="54554"/>
                </a:cubicBezTo>
                <a:cubicBezTo>
                  <a:pt x="64847" y="54554"/>
                  <a:pt x="64847" y="54554"/>
                  <a:pt x="64888" y="54637"/>
                </a:cubicBezTo>
                <a:cubicBezTo>
                  <a:pt x="64598" y="54679"/>
                  <a:pt x="64308" y="54845"/>
                  <a:pt x="64059" y="55093"/>
                </a:cubicBezTo>
                <a:cubicBezTo>
                  <a:pt x="64059" y="55093"/>
                  <a:pt x="63976" y="55176"/>
                  <a:pt x="63769" y="55467"/>
                </a:cubicBezTo>
                <a:cubicBezTo>
                  <a:pt x="63686" y="55508"/>
                  <a:pt x="63644" y="55549"/>
                  <a:pt x="63603" y="55674"/>
                </a:cubicBezTo>
                <a:lnTo>
                  <a:pt x="63437" y="55964"/>
                </a:lnTo>
                <a:cubicBezTo>
                  <a:pt x="63354" y="56130"/>
                  <a:pt x="63271" y="56213"/>
                  <a:pt x="63230" y="56379"/>
                </a:cubicBezTo>
                <a:cubicBezTo>
                  <a:pt x="62317" y="55176"/>
                  <a:pt x="61115" y="54264"/>
                  <a:pt x="59913" y="53684"/>
                </a:cubicBezTo>
                <a:cubicBezTo>
                  <a:pt x="60286" y="51154"/>
                  <a:pt x="61198" y="48501"/>
                  <a:pt x="62235" y="45806"/>
                </a:cubicBezTo>
                <a:cubicBezTo>
                  <a:pt x="62566" y="45018"/>
                  <a:pt x="62815" y="44272"/>
                  <a:pt x="62856" y="43443"/>
                </a:cubicBezTo>
                <a:cubicBezTo>
                  <a:pt x="63022" y="41369"/>
                  <a:pt x="62981" y="39089"/>
                  <a:pt x="62566" y="37057"/>
                </a:cubicBezTo>
                <a:close/>
                <a:moveTo>
                  <a:pt x="44033" y="42696"/>
                </a:moveTo>
                <a:cubicBezTo>
                  <a:pt x="43784" y="44686"/>
                  <a:pt x="44116" y="46262"/>
                  <a:pt x="45484" y="48128"/>
                </a:cubicBezTo>
                <a:lnTo>
                  <a:pt x="45442" y="48128"/>
                </a:lnTo>
                <a:cubicBezTo>
                  <a:pt x="47142" y="49994"/>
                  <a:pt x="48179" y="51942"/>
                  <a:pt x="48345" y="53932"/>
                </a:cubicBezTo>
                <a:cubicBezTo>
                  <a:pt x="48137" y="53725"/>
                  <a:pt x="47889" y="53601"/>
                  <a:pt x="47681" y="53476"/>
                </a:cubicBezTo>
                <a:cubicBezTo>
                  <a:pt x="47391" y="53311"/>
                  <a:pt x="47059" y="53269"/>
                  <a:pt x="46728" y="53228"/>
                </a:cubicBezTo>
                <a:cubicBezTo>
                  <a:pt x="46686" y="53228"/>
                  <a:pt x="46645" y="53228"/>
                  <a:pt x="46603" y="53186"/>
                </a:cubicBezTo>
                <a:lnTo>
                  <a:pt x="45774" y="53186"/>
                </a:lnTo>
                <a:cubicBezTo>
                  <a:pt x="45608" y="53186"/>
                  <a:pt x="45401" y="53228"/>
                  <a:pt x="45235" y="53269"/>
                </a:cubicBezTo>
                <a:cubicBezTo>
                  <a:pt x="43245" y="53850"/>
                  <a:pt x="41047" y="56088"/>
                  <a:pt x="39182" y="60110"/>
                </a:cubicBezTo>
                <a:cubicBezTo>
                  <a:pt x="39099" y="60566"/>
                  <a:pt x="38891" y="61022"/>
                  <a:pt x="38726" y="61520"/>
                </a:cubicBezTo>
                <a:lnTo>
                  <a:pt x="38726" y="61354"/>
                </a:lnTo>
                <a:cubicBezTo>
                  <a:pt x="38767" y="61105"/>
                  <a:pt x="38767" y="60774"/>
                  <a:pt x="38808" y="60483"/>
                </a:cubicBezTo>
                <a:cubicBezTo>
                  <a:pt x="38891" y="60152"/>
                  <a:pt x="38933" y="59903"/>
                  <a:pt x="38974" y="59613"/>
                </a:cubicBezTo>
                <a:lnTo>
                  <a:pt x="38974" y="59488"/>
                </a:lnTo>
                <a:cubicBezTo>
                  <a:pt x="39016" y="59281"/>
                  <a:pt x="39099" y="59032"/>
                  <a:pt x="39140" y="58825"/>
                </a:cubicBezTo>
                <a:lnTo>
                  <a:pt x="39140" y="58701"/>
                </a:lnTo>
                <a:lnTo>
                  <a:pt x="39223" y="58286"/>
                </a:lnTo>
                <a:cubicBezTo>
                  <a:pt x="39306" y="58162"/>
                  <a:pt x="39306" y="58037"/>
                  <a:pt x="39347" y="57871"/>
                </a:cubicBezTo>
                <a:cubicBezTo>
                  <a:pt x="39389" y="57623"/>
                  <a:pt x="39513" y="57374"/>
                  <a:pt x="39555" y="57125"/>
                </a:cubicBezTo>
                <a:cubicBezTo>
                  <a:pt x="39555" y="57042"/>
                  <a:pt x="39596" y="57001"/>
                  <a:pt x="39596" y="56959"/>
                </a:cubicBezTo>
                <a:cubicBezTo>
                  <a:pt x="39638" y="56793"/>
                  <a:pt x="39638" y="56710"/>
                  <a:pt x="39721" y="56545"/>
                </a:cubicBezTo>
                <a:cubicBezTo>
                  <a:pt x="39721" y="56462"/>
                  <a:pt x="39721" y="56420"/>
                  <a:pt x="39762" y="56420"/>
                </a:cubicBezTo>
                <a:cubicBezTo>
                  <a:pt x="39762" y="56337"/>
                  <a:pt x="39804" y="56213"/>
                  <a:pt x="39804" y="56171"/>
                </a:cubicBezTo>
                <a:lnTo>
                  <a:pt x="39804" y="56130"/>
                </a:lnTo>
                <a:cubicBezTo>
                  <a:pt x="39804" y="56047"/>
                  <a:pt x="39845" y="55964"/>
                  <a:pt x="39845" y="55923"/>
                </a:cubicBezTo>
                <a:cubicBezTo>
                  <a:pt x="39886" y="55840"/>
                  <a:pt x="39845" y="55798"/>
                  <a:pt x="39886" y="55715"/>
                </a:cubicBezTo>
                <a:cubicBezTo>
                  <a:pt x="39969" y="55591"/>
                  <a:pt x="39969" y="55549"/>
                  <a:pt x="39969" y="55508"/>
                </a:cubicBezTo>
                <a:cubicBezTo>
                  <a:pt x="40011" y="55342"/>
                  <a:pt x="40011" y="55176"/>
                  <a:pt x="40052" y="55052"/>
                </a:cubicBezTo>
                <a:cubicBezTo>
                  <a:pt x="40094" y="54720"/>
                  <a:pt x="40052" y="54430"/>
                  <a:pt x="39886" y="54140"/>
                </a:cubicBezTo>
                <a:cubicBezTo>
                  <a:pt x="40799" y="51403"/>
                  <a:pt x="40882" y="48542"/>
                  <a:pt x="39804" y="45557"/>
                </a:cubicBezTo>
                <a:cubicBezTo>
                  <a:pt x="41047" y="43899"/>
                  <a:pt x="41545" y="43152"/>
                  <a:pt x="44033" y="42696"/>
                </a:cubicBezTo>
                <a:close/>
                <a:moveTo>
                  <a:pt x="69822" y="94773"/>
                </a:moveTo>
                <a:cubicBezTo>
                  <a:pt x="69822" y="94856"/>
                  <a:pt x="69822" y="94897"/>
                  <a:pt x="69781" y="94939"/>
                </a:cubicBezTo>
                <a:cubicBezTo>
                  <a:pt x="69781" y="94980"/>
                  <a:pt x="69781" y="94980"/>
                  <a:pt x="69698" y="95063"/>
                </a:cubicBezTo>
                <a:cubicBezTo>
                  <a:pt x="69698" y="94939"/>
                  <a:pt x="69698" y="94856"/>
                  <a:pt x="69656" y="94773"/>
                </a:cubicBezTo>
                <a:close/>
                <a:moveTo>
                  <a:pt x="54362" y="0"/>
                </a:moveTo>
                <a:cubicBezTo>
                  <a:pt x="54326" y="0"/>
                  <a:pt x="54295" y="11"/>
                  <a:pt x="54274" y="32"/>
                </a:cubicBezTo>
                <a:lnTo>
                  <a:pt x="53984" y="363"/>
                </a:lnTo>
                <a:cubicBezTo>
                  <a:pt x="53776" y="571"/>
                  <a:pt x="53569" y="861"/>
                  <a:pt x="53279" y="1193"/>
                </a:cubicBezTo>
                <a:cubicBezTo>
                  <a:pt x="53113" y="1358"/>
                  <a:pt x="52947" y="1566"/>
                  <a:pt x="52823" y="1773"/>
                </a:cubicBezTo>
                <a:cubicBezTo>
                  <a:pt x="52657" y="1980"/>
                  <a:pt x="52491" y="2229"/>
                  <a:pt x="52325" y="2436"/>
                </a:cubicBezTo>
                <a:lnTo>
                  <a:pt x="51869" y="3224"/>
                </a:lnTo>
                <a:lnTo>
                  <a:pt x="51413" y="3970"/>
                </a:lnTo>
                <a:cubicBezTo>
                  <a:pt x="51247" y="4261"/>
                  <a:pt x="51081" y="4551"/>
                  <a:pt x="50998" y="4800"/>
                </a:cubicBezTo>
                <a:cubicBezTo>
                  <a:pt x="50832" y="5090"/>
                  <a:pt x="50750" y="5380"/>
                  <a:pt x="50625" y="5629"/>
                </a:cubicBezTo>
                <a:lnTo>
                  <a:pt x="50335" y="6417"/>
                </a:lnTo>
                <a:cubicBezTo>
                  <a:pt x="50211" y="6666"/>
                  <a:pt x="50169" y="6956"/>
                  <a:pt x="50045" y="7163"/>
                </a:cubicBezTo>
                <a:cubicBezTo>
                  <a:pt x="50003" y="7370"/>
                  <a:pt x="49962" y="7578"/>
                  <a:pt x="49920" y="7702"/>
                </a:cubicBezTo>
                <a:cubicBezTo>
                  <a:pt x="49630" y="7826"/>
                  <a:pt x="49381" y="7909"/>
                  <a:pt x="49133" y="8075"/>
                </a:cubicBezTo>
                <a:cubicBezTo>
                  <a:pt x="49091" y="8117"/>
                  <a:pt x="49008" y="8117"/>
                  <a:pt x="48967" y="8200"/>
                </a:cubicBezTo>
                <a:lnTo>
                  <a:pt x="48967" y="8034"/>
                </a:lnTo>
                <a:lnTo>
                  <a:pt x="48967" y="6624"/>
                </a:lnTo>
                <a:cubicBezTo>
                  <a:pt x="48967" y="6375"/>
                  <a:pt x="49008" y="6127"/>
                  <a:pt x="49008" y="5836"/>
                </a:cubicBezTo>
                <a:cubicBezTo>
                  <a:pt x="49008" y="5588"/>
                  <a:pt x="49091" y="5297"/>
                  <a:pt x="49133" y="5007"/>
                </a:cubicBezTo>
                <a:cubicBezTo>
                  <a:pt x="49215" y="3970"/>
                  <a:pt x="49423" y="3017"/>
                  <a:pt x="49713" y="1980"/>
                </a:cubicBezTo>
                <a:cubicBezTo>
                  <a:pt x="49796" y="1566"/>
                  <a:pt x="49920" y="1193"/>
                  <a:pt x="49962" y="985"/>
                </a:cubicBezTo>
                <a:lnTo>
                  <a:pt x="50045" y="612"/>
                </a:lnTo>
                <a:lnTo>
                  <a:pt x="50045" y="571"/>
                </a:lnTo>
                <a:cubicBezTo>
                  <a:pt x="50045" y="529"/>
                  <a:pt x="50045" y="446"/>
                  <a:pt x="50003" y="405"/>
                </a:cubicBezTo>
                <a:cubicBezTo>
                  <a:pt x="49986" y="388"/>
                  <a:pt x="49955" y="377"/>
                  <a:pt x="49921" y="377"/>
                </a:cubicBezTo>
                <a:cubicBezTo>
                  <a:pt x="49873" y="377"/>
                  <a:pt x="49820" y="398"/>
                  <a:pt x="49796" y="446"/>
                </a:cubicBezTo>
                <a:lnTo>
                  <a:pt x="49589" y="819"/>
                </a:lnTo>
                <a:cubicBezTo>
                  <a:pt x="49423" y="1027"/>
                  <a:pt x="49298" y="1358"/>
                  <a:pt x="49091" y="1773"/>
                </a:cubicBezTo>
                <a:cubicBezTo>
                  <a:pt x="48552" y="2685"/>
                  <a:pt x="48137" y="3680"/>
                  <a:pt x="47764" y="4717"/>
                </a:cubicBezTo>
                <a:cubicBezTo>
                  <a:pt x="47681" y="4966"/>
                  <a:pt x="47557" y="5297"/>
                  <a:pt x="47515" y="5546"/>
                </a:cubicBezTo>
                <a:cubicBezTo>
                  <a:pt x="47433" y="5795"/>
                  <a:pt x="47350" y="6127"/>
                  <a:pt x="47267" y="6375"/>
                </a:cubicBezTo>
                <a:cubicBezTo>
                  <a:pt x="47101" y="6956"/>
                  <a:pt x="47018" y="7453"/>
                  <a:pt x="46894" y="7868"/>
                </a:cubicBezTo>
                <a:cubicBezTo>
                  <a:pt x="46852" y="8075"/>
                  <a:pt x="46852" y="8283"/>
                  <a:pt x="46811" y="8490"/>
                </a:cubicBezTo>
                <a:cubicBezTo>
                  <a:pt x="46811" y="8697"/>
                  <a:pt x="46728" y="8863"/>
                  <a:pt x="46728" y="9029"/>
                </a:cubicBezTo>
                <a:lnTo>
                  <a:pt x="46728" y="9236"/>
                </a:lnTo>
                <a:cubicBezTo>
                  <a:pt x="46189" y="9485"/>
                  <a:pt x="45608" y="9775"/>
                  <a:pt x="45028" y="10107"/>
                </a:cubicBezTo>
                <a:cubicBezTo>
                  <a:pt x="43162" y="11143"/>
                  <a:pt x="40052" y="13382"/>
                  <a:pt x="38021" y="14916"/>
                </a:cubicBezTo>
                <a:cubicBezTo>
                  <a:pt x="37938" y="15041"/>
                  <a:pt x="37772" y="15124"/>
                  <a:pt x="37689" y="15165"/>
                </a:cubicBezTo>
                <a:cubicBezTo>
                  <a:pt x="37565" y="11931"/>
                  <a:pt x="37979" y="8904"/>
                  <a:pt x="38767" y="6831"/>
                </a:cubicBezTo>
                <a:lnTo>
                  <a:pt x="38767" y="6831"/>
                </a:lnTo>
                <a:cubicBezTo>
                  <a:pt x="32092" y="14046"/>
                  <a:pt x="3483" y="25241"/>
                  <a:pt x="0" y="51196"/>
                </a:cubicBezTo>
                <a:cubicBezTo>
                  <a:pt x="0" y="51196"/>
                  <a:pt x="207" y="50947"/>
                  <a:pt x="622" y="50491"/>
                </a:cubicBezTo>
                <a:cubicBezTo>
                  <a:pt x="1658" y="49247"/>
                  <a:pt x="3939" y="46594"/>
                  <a:pt x="6592" y="43899"/>
                </a:cubicBezTo>
                <a:lnTo>
                  <a:pt x="7173" y="43318"/>
                </a:lnTo>
                <a:lnTo>
                  <a:pt x="7214" y="43277"/>
                </a:lnTo>
                <a:lnTo>
                  <a:pt x="7753" y="42696"/>
                </a:lnTo>
                <a:lnTo>
                  <a:pt x="7836" y="42655"/>
                </a:lnTo>
                <a:cubicBezTo>
                  <a:pt x="8458" y="42074"/>
                  <a:pt x="8997" y="41494"/>
                  <a:pt x="9619" y="40996"/>
                </a:cubicBezTo>
                <a:cubicBezTo>
                  <a:pt x="9702" y="40913"/>
                  <a:pt x="9744" y="40913"/>
                  <a:pt x="9744" y="40872"/>
                </a:cubicBezTo>
                <a:cubicBezTo>
                  <a:pt x="9909" y="40706"/>
                  <a:pt x="10034" y="40623"/>
                  <a:pt x="10200" y="40457"/>
                </a:cubicBezTo>
                <a:lnTo>
                  <a:pt x="10407" y="40250"/>
                </a:lnTo>
                <a:cubicBezTo>
                  <a:pt x="10573" y="40167"/>
                  <a:pt x="10739" y="40001"/>
                  <a:pt x="10863" y="39877"/>
                </a:cubicBezTo>
                <a:cubicBezTo>
                  <a:pt x="10987" y="39835"/>
                  <a:pt x="11029" y="39752"/>
                  <a:pt x="11153" y="39711"/>
                </a:cubicBezTo>
                <a:cubicBezTo>
                  <a:pt x="11278" y="39587"/>
                  <a:pt x="11444" y="39421"/>
                  <a:pt x="11609" y="39338"/>
                </a:cubicBezTo>
                <a:cubicBezTo>
                  <a:pt x="11692" y="39255"/>
                  <a:pt x="11775" y="39213"/>
                  <a:pt x="11858" y="39130"/>
                </a:cubicBezTo>
                <a:cubicBezTo>
                  <a:pt x="12024" y="39006"/>
                  <a:pt x="12190" y="38882"/>
                  <a:pt x="12314" y="38757"/>
                </a:cubicBezTo>
                <a:cubicBezTo>
                  <a:pt x="12397" y="38716"/>
                  <a:pt x="12480" y="38674"/>
                  <a:pt x="12522" y="38591"/>
                </a:cubicBezTo>
                <a:cubicBezTo>
                  <a:pt x="12687" y="38508"/>
                  <a:pt x="12895" y="38343"/>
                  <a:pt x="13061" y="38260"/>
                </a:cubicBezTo>
                <a:lnTo>
                  <a:pt x="13102" y="38177"/>
                </a:lnTo>
                <a:cubicBezTo>
                  <a:pt x="13724" y="37762"/>
                  <a:pt x="14304" y="37430"/>
                  <a:pt x="14926" y="37099"/>
                </a:cubicBezTo>
                <a:cubicBezTo>
                  <a:pt x="14926" y="37099"/>
                  <a:pt x="14968" y="37099"/>
                  <a:pt x="14968" y="37057"/>
                </a:cubicBezTo>
                <a:cubicBezTo>
                  <a:pt x="15134" y="36933"/>
                  <a:pt x="15299" y="36891"/>
                  <a:pt x="15507" y="36767"/>
                </a:cubicBezTo>
                <a:cubicBezTo>
                  <a:pt x="15548" y="36767"/>
                  <a:pt x="15590" y="36726"/>
                  <a:pt x="15631" y="36726"/>
                </a:cubicBezTo>
                <a:cubicBezTo>
                  <a:pt x="15797" y="36684"/>
                  <a:pt x="15963" y="36560"/>
                  <a:pt x="16129" y="36518"/>
                </a:cubicBezTo>
                <a:cubicBezTo>
                  <a:pt x="16170" y="36518"/>
                  <a:pt x="16212" y="36477"/>
                  <a:pt x="16253" y="36477"/>
                </a:cubicBezTo>
                <a:lnTo>
                  <a:pt x="16751" y="36311"/>
                </a:lnTo>
                <a:cubicBezTo>
                  <a:pt x="16792" y="36311"/>
                  <a:pt x="16834" y="36270"/>
                  <a:pt x="16875" y="36270"/>
                </a:cubicBezTo>
                <a:cubicBezTo>
                  <a:pt x="17041" y="36228"/>
                  <a:pt x="17207" y="36145"/>
                  <a:pt x="17290" y="36145"/>
                </a:cubicBezTo>
                <a:lnTo>
                  <a:pt x="17414" y="36145"/>
                </a:lnTo>
                <a:cubicBezTo>
                  <a:pt x="17619" y="36116"/>
                  <a:pt x="17845" y="36087"/>
                  <a:pt x="18063" y="36087"/>
                </a:cubicBezTo>
                <a:cubicBezTo>
                  <a:pt x="18153" y="36087"/>
                  <a:pt x="18241" y="36092"/>
                  <a:pt x="18326" y="36104"/>
                </a:cubicBezTo>
                <a:cubicBezTo>
                  <a:pt x="18492" y="36104"/>
                  <a:pt x="18616" y="36145"/>
                  <a:pt x="18741" y="36145"/>
                </a:cubicBezTo>
                <a:cubicBezTo>
                  <a:pt x="20772" y="36726"/>
                  <a:pt x="21519" y="40582"/>
                  <a:pt x="21809" y="42655"/>
                </a:cubicBezTo>
                <a:cubicBezTo>
                  <a:pt x="21933" y="43401"/>
                  <a:pt x="21975" y="43940"/>
                  <a:pt x="21975" y="43940"/>
                </a:cubicBezTo>
                <a:cubicBezTo>
                  <a:pt x="21975" y="43940"/>
                  <a:pt x="22763" y="42738"/>
                  <a:pt x="23799" y="41452"/>
                </a:cubicBezTo>
                <a:lnTo>
                  <a:pt x="23841" y="41411"/>
                </a:lnTo>
                <a:cubicBezTo>
                  <a:pt x="23882" y="41328"/>
                  <a:pt x="23924" y="41245"/>
                  <a:pt x="24048" y="41204"/>
                </a:cubicBezTo>
                <a:cubicBezTo>
                  <a:pt x="24089" y="41121"/>
                  <a:pt x="24131" y="41038"/>
                  <a:pt x="24255" y="40996"/>
                </a:cubicBezTo>
                <a:lnTo>
                  <a:pt x="24463" y="40789"/>
                </a:lnTo>
                <a:lnTo>
                  <a:pt x="24711" y="40499"/>
                </a:lnTo>
                <a:cubicBezTo>
                  <a:pt x="24753" y="40457"/>
                  <a:pt x="24836" y="40416"/>
                  <a:pt x="24836" y="40374"/>
                </a:cubicBezTo>
                <a:cubicBezTo>
                  <a:pt x="24919" y="40250"/>
                  <a:pt x="25043" y="40084"/>
                  <a:pt x="25167" y="40001"/>
                </a:cubicBezTo>
                <a:lnTo>
                  <a:pt x="25292" y="39877"/>
                </a:lnTo>
                <a:cubicBezTo>
                  <a:pt x="25375" y="39794"/>
                  <a:pt x="25499" y="39711"/>
                  <a:pt x="25665" y="39587"/>
                </a:cubicBezTo>
                <a:lnTo>
                  <a:pt x="25706" y="39545"/>
                </a:lnTo>
                <a:cubicBezTo>
                  <a:pt x="25789" y="39421"/>
                  <a:pt x="25955" y="39338"/>
                  <a:pt x="26080" y="39213"/>
                </a:cubicBezTo>
                <a:lnTo>
                  <a:pt x="26121" y="39172"/>
                </a:lnTo>
                <a:cubicBezTo>
                  <a:pt x="26370" y="38965"/>
                  <a:pt x="26619" y="38757"/>
                  <a:pt x="26909" y="38591"/>
                </a:cubicBezTo>
                <a:cubicBezTo>
                  <a:pt x="26909" y="38591"/>
                  <a:pt x="26950" y="38591"/>
                  <a:pt x="26950" y="38550"/>
                </a:cubicBezTo>
                <a:cubicBezTo>
                  <a:pt x="27075" y="38508"/>
                  <a:pt x="27199" y="38384"/>
                  <a:pt x="27323" y="38343"/>
                </a:cubicBezTo>
                <a:lnTo>
                  <a:pt x="27365" y="38343"/>
                </a:lnTo>
                <a:cubicBezTo>
                  <a:pt x="27489" y="38301"/>
                  <a:pt x="27614" y="38218"/>
                  <a:pt x="27738" y="38218"/>
                </a:cubicBezTo>
                <a:lnTo>
                  <a:pt x="27780" y="38218"/>
                </a:lnTo>
                <a:cubicBezTo>
                  <a:pt x="27904" y="38177"/>
                  <a:pt x="27987" y="38177"/>
                  <a:pt x="28153" y="38177"/>
                </a:cubicBezTo>
                <a:lnTo>
                  <a:pt x="28194" y="38177"/>
                </a:lnTo>
                <a:cubicBezTo>
                  <a:pt x="28319" y="38177"/>
                  <a:pt x="28401" y="38177"/>
                  <a:pt x="28526" y="38218"/>
                </a:cubicBezTo>
                <a:cubicBezTo>
                  <a:pt x="28609" y="38218"/>
                  <a:pt x="28650" y="38301"/>
                  <a:pt x="28775" y="38343"/>
                </a:cubicBezTo>
                <a:cubicBezTo>
                  <a:pt x="28816" y="38343"/>
                  <a:pt x="28816" y="38343"/>
                  <a:pt x="28858" y="38384"/>
                </a:cubicBezTo>
                <a:cubicBezTo>
                  <a:pt x="28941" y="38426"/>
                  <a:pt x="28982" y="38426"/>
                  <a:pt x="29023" y="38508"/>
                </a:cubicBezTo>
                <a:lnTo>
                  <a:pt x="29065" y="38550"/>
                </a:lnTo>
                <a:cubicBezTo>
                  <a:pt x="29148" y="38591"/>
                  <a:pt x="29189" y="38633"/>
                  <a:pt x="29272" y="38716"/>
                </a:cubicBezTo>
                <a:cubicBezTo>
                  <a:pt x="30184" y="39628"/>
                  <a:pt x="30433" y="41660"/>
                  <a:pt x="30475" y="42986"/>
                </a:cubicBezTo>
                <a:cubicBezTo>
                  <a:pt x="30516" y="43774"/>
                  <a:pt x="30475" y="44355"/>
                  <a:pt x="30475" y="44355"/>
                </a:cubicBezTo>
                <a:cubicBezTo>
                  <a:pt x="30475" y="44355"/>
                  <a:pt x="31055" y="42945"/>
                  <a:pt x="31884" y="41660"/>
                </a:cubicBezTo>
                <a:lnTo>
                  <a:pt x="31884" y="41701"/>
                </a:lnTo>
                <a:cubicBezTo>
                  <a:pt x="32592" y="40622"/>
                  <a:pt x="33520" y="39625"/>
                  <a:pt x="34489" y="39625"/>
                </a:cubicBezTo>
                <a:cubicBezTo>
                  <a:pt x="34711" y="39625"/>
                  <a:pt x="34935" y="39678"/>
                  <a:pt x="35160" y="39794"/>
                </a:cubicBezTo>
                <a:cubicBezTo>
                  <a:pt x="35823" y="40126"/>
                  <a:pt x="36238" y="40789"/>
                  <a:pt x="36528" y="41535"/>
                </a:cubicBezTo>
                <a:cubicBezTo>
                  <a:pt x="36113" y="41660"/>
                  <a:pt x="35657" y="41701"/>
                  <a:pt x="35243" y="41743"/>
                </a:cubicBezTo>
                <a:cubicBezTo>
                  <a:pt x="35077" y="41825"/>
                  <a:pt x="34953" y="41867"/>
                  <a:pt x="34828" y="42033"/>
                </a:cubicBezTo>
                <a:cubicBezTo>
                  <a:pt x="34579" y="42323"/>
                  <a:pt x="34621" y="42738"/>
                  <a:pt x="34953" y="42986"/>
                </a:cubicBezTo>
                <a:lnTo>
                  <a:pt x="35077" y="43111"/>
                </a:lnTo>
                <a:cubicBezTo>
                  <a:pt x="34828" y="46925"/>
                  <a:pt x="33792" y="49413"/>
                  <a:pt x="32589" y="52232"/>
                </a:cubicBezTo>
                <a:lnTo>
                  <a:pt x="32548" y="52232"/>
                </a:lnTo>
                <a:cubicBezTo>
                  <a:pt x="32506" y="52191"/>
                  <a:pt x="32382" y="52191"/>
                  <a:pt x="32340" y="52191"/>
                </a:cubicBezTo>
                <a:cubicBezTo>
                  <a:pt x="32299" y="52191"/>
                  <a:pt x="32299" y="52191"/>
                  <a:pt x="32257" y="52108"/>
                </a:cubicBezTo>
                <a:cubicBezTo>
                  <a:pt x="32179" y="52098"/>
                  <a:pt x="32099" y="52093"/>
                  <a:pt x="32017" y="52093"/>
                </a:cubicBezTo>
                <a:cubicBezTo>
                  <a:pt x="31754" y="52093"/>
                  <a:pt x="31484" y="52147"/>
                  <a:pt x="31262" y="52274"/>
                </a:cubicBezTo>
                <a:cubicBezTo>
                  <a:pt x="31097" y="52315"/>
                  <a:pt x="31014" y="52440"/>
                  <a:pt x="30889" y="52523"/>
                </a:cubicBezTo>
                <a:cubicBezTo>
                  <a:pt x="30848" y="52606"/>
                  <a:pt x="30806" y="52647"/>
                  <a:pt x="30682" y="52689"/>
                </a:cubicBezTo>
                <a:lnTo>
                  <a:pt x="30433" y="52896"/>
                </a:lnTo>
                <a:cubicBezTo>
                  <a:pt x="30226" y="53062"/>
                  <a:pt x="30019" y="53228"/>
                  <a:pt x="29853" y="53435"/>
                </a:cubicBezTo>
                <a:cubicBezTo>
                  <a:pt x="29645" y="53642"/>
                  <a:pt x="29438" y="53850"/>
                  <a:pt x="29272" y="54098"/>
                </a:cubicBezTo>
                <a:cubicBezTo>
                  <a:pt x="29189" y="54181"/>
                  <a:pt x="29065" y="54347"/>
                  <a:pt x="29023" y="54513"/>
                </a:cubicBezTo>
                <a:lnTo>
                  <a:pt x="28775" y="54928"/>
                </a:lnTo>
                <a:cubicBezTo>
                  <a:pt x="28567" y="55176"/>
                  <a:pt x="28401" y="55508"/>
                  <a:pt x="28236" y="55840"/>
                </a:cubicBezTo>
                <a:cubicBezTo>
                  <a:pt x="28111" y="56171"/>
                  <a:pt x="27945" y="56545"/>
                  <a:pt x="27821" y="56835"/>
                </a:cubicBezTo>
                <a:cubicBezTo>
                  <a:pt x="27780" y="57042"/>
                  <a:pt x="27738" y="57208"/>
                  <a:pt x="27697" y="57374"/>
                </a:cubicBezTo>
                <a:cubicBezTo>
                  <a:pt x="27614" y="57498"/>
                  <a:pt x="27572" y="57706"/>
                  <a:pt x="27531" y="57871"/>
                </a:cubicBezTo>
                <a:cubicBezTo>
                  <a:pt x="27489" y="58037"/>
                  <a:pt x="27406" y="58203"/>
                  <a:pt x="27406" y="58410"/>
                </a:cubicBezTo>
                <a:cubicBezTo>
                  <a:pt x="27406" y="58618"/>
                  <a:pt x="27323" y="58742"/>
                  <a:pt x="27323" y="58908"/>
                </a:cubicBezTo>
                <a:cubicBezTo>
                  <a:pt x="27323" y="59074"/>
                  <a:pt x="27282" y="59240"/>
                  <a:pt x="27282" y="59447"/>
                </a:cubicBezTo>
                <a:cubicBezTo>
                  <a:pt x="27199" y="59571"/>
                  <a:pt x="27199" y="59737"/>
                  <a:pt x="27199" y="59903"/>
                </a:cubicBezTo>
                <a:lnTo>
                  <a:pt x="27199" y="60401"/>
                </a:lnTo>
                <a:lnTo>
                  <a:pt x="26950" y="60318"/>
                </a:lnTo>
                <a:lnTo>
                  <a:pt x="26950" y="60566"/>
                </a:lnTo>
                <a:cubicBezTo>
                  <a:pt x="26992" y="60857"/>
                  <a:pt x="26992" y="61105"/>
                  <a:pt x="27075" y="61313"/>
                </a:cubicBezTo>
                <a:cubicBezTo>
                  <a:pt x="27116" y="61520"/>
                  <a:pt x="27158" y="61727"/>
                  <a:pt x="27199" y="61810"/>
                </a:cubicBezTo>
                <a:lnTo>
                  <a:pt x="27365" y="62266"/>
                </a:lnTo>
                <a:lnTo>
                  <a:pt x="27365" y="62225"/>
                </a:lnTo>
                <a:cubicBezTo>
                  <a:pt x="27365" y="62266"/>
                  <a:pt x="27406" y="62266"/>
                  <a:pt x="27406" y="62266"/>
                </a:cubicBezTo>
                <a:lnTo>
                  <a:pt x="27572" y="61810"/>
                </a:lnTo>
                <a:cubicBezTo>
                  <a:pt x="27614" y="61644"/>
                  <a:pt x="27697" y="61520"/>
                  <a:pt x="27780" y="61354"/>
                </a:cubicBezTo>
                <a:cubicBezTo>
                  <a:pt x="27821" y="61147"/>
                  <a:pt x="27945" y="60981"/>
                  <a:pt x="28111" y="60774"/>
                </a:cubicBezTo>
                <a:cubicBezTo>
                  <a:pt x="28194" y="60566"/>
                  <a:pt x="28360" y="60359"/>
                  <a:pt x="28443" y="60110"/>
                </a:cubicBezTo>
                <a:cubicBezTo>
                  <a:pt x="28567" y="59862"/>
                  <a:pt x="28775" y="59654"/>
                  <a:pt x="28941" y="59447"/>
                </a:cubicBezTo>
                <a:cubicBezTo>
                  <a:pt x="29065" y="59157"/>
                  <a:pt x="29231" y="58949"/>
                  <a:pt x="29438" y="58701"/>
                </a:cubicBezTo>
                <a:cubicBezTo>
                  <a:pt x="29645" y="58452"/>
                  <a:pt x="29811" y="58245"/>
                  <a:pt x="30019" y="57996"/>
                </a:cubicBezTo>
                <a:cubicBezTo>
                  <a:pt x="30226" y="57747"/>
                  <a:pt x="30433" y="57540"/>
                  <a:pt x="30599" y="57332"/>
                </a:cubicBezTo>
                <a:lnTo>
                  <a:pt x="30889" y="57001"/>
                </a:lnTo>
                <a:cubicBezTo>
                  <a:pt x="31014" y="56876"/>
                  <a:pt x="31097" y="56793"/>
                  <a:pt x="31138" y="56669"/>
                </a:cubicBezTo>
                <a:cubicBezTo>
                  <a:pt x="31304" y="56462"/>
                  <a:pt x="31511" y="56337"/>
                  <a:pt x="31677" y="56130"/>
                </a:cubicBezTo>
                <a:cubicBezTo>
                  <a:pt x="31843" y="55923"/>
                  <a:pt x="31967" y="55757"/>
                  <a:pt x="32133" y="55591"/>
                </a:cubicBezTo>
                <a:cubicBezTo>
                  <a:pt x="32299" y="55425"/>
                  <a:pt x="32382" y="55342"/>
                  <a:pt x="32506" y="55176"/>
                </a:cubicBezTo>
                <a:lnTo>
                  <a:pt x="32672" y="55010"/>
                </a:lnTo>
                <a:lnTo>
                  <a:pt x="32796" y="54886"/>
                </a:lnTo>
                <a:lnTo>
                  <a:pt x="32962" y="54720"/>
                </a:lnTo>
                <a:lnTo>
                  <a:pt x="32962" y="54720"/>
                </a:lnTo>
                <a:cubicBezTo>
                  <a:pt x="32962" y="54762"/>
                  <a:pt x="32921" y="54762"/>
                  <a:pt x="32921" y="54803"/>
                </a:cubicBezTo>
                <a:lnTo>
                  <a:pt x="32755" y="55218"/>
                </a:lnTo>
                <a:lnTo>
                  <a:pt x="32589" y="55632"/>
                </a:lnTo>
                <a:cubicBezTo>
                  <a:pt x="32506" y="55964"/>
                  <a:pt x="32465" y="56254"/>
                  <a:pt x="32340" y="56586"/>
                </a:cubicBezTo>
                <a:cubicBezTo>
                  <a:pt x="32299" y="56959"/>
                  <a:pt x="32257" y="57291"/>
                  <a:pt x="32175" y="57623"/>
                </a:cubicBezTo>
                <a:cubicBezTo>
                  <a:pt x="32175" y="57996"/>
                  <a:pt x="32133" y="58286"/>
                  <a:pt x="32133" y="58659"/>
                </a:cubicBezTo>
                <a:lnTo>
                  <a:pt x="32133" y="59157"/>
                </a:lnTo>
                <a:lnTo>
                  <a:pt x="32133" y="59696"/>
                </a:lnTo>
                <a:cubicBezTo>
                  <a:pt x="32133" y="60069"/>
                  <a:pt x="32175" y="60359"/>
                  <a:pt x="32257" y="60732"/>
                </a:cubicBezTo>
                <a:lnTo>
                  <a:pt x="32382" y="61644"/>
                </a:lnTo>
                <a:cubicBezTo>
                  <a:pt x="32465" y="61935"/>
                  <a:pt x="32506" y="62142"/>
                  <a:pt x="32589" y="62349"/>
                </a:cubicBezTo>
                <a:cubicBezTo>
                  <a:pt x="32589" y="62391"/>
                  <a:pt x="32672" y="62432"/>
                  <a:pt x="32672" y="62474"/>
                </a:cubicBezTo>
                <a:cubicBezTo>
                  <a:pt x="32755" y="62681"/>
                  <a:pt x="32796" y="62971"/>
                  <a:pt x="32921" y="63179"/>
                </a:cubicBezTo>
                <a:cubicBezTo>
                  <a:pt x="33004" y="63386"/>
                  <a:pt x="33128" y="63510"/>
                  <a:pt x="33170" y="63635"/>
                </a:cubicBezTo>
                <a:cubicBezTo>
                  <a:pt x="33294" y="63718"/>
                  <a:pt x="33377" y="63883"/>
                  <a:pt x="33460" y="64008"/>
                </a:cubicBezTo>
                <a:lnTo>
                  <a:pt x="33460" y="63510"/>
                </a:lnTo>
                <a:cubicBezTo>
                  <a:pt x="33460" y="63386"/>
                  <a:pt x="33460" y="63220"/>
                  <a:pt x="33543" y="63013"/>
                </a:cubicBezTo>
                <a:cubicBezTo>
                  <a:pt x="33584" y="62805"/>
                  <a:pt x="33626" y="62598"/>
                  <a:pt x="33626" y="62391"/>
                </a:cubicBezTo>
                <a:cubicBezTo>
                  <a:pt x="33667" y="62183"/>
                  <a:pt x="33750" y="61935"/>
                  <a:pt x="33833" y="61644"/>
                </a:cubicBezTo>
                <a:cubicBezTo>
                  <a:pt x="33957" y="61396"/>
                  <a:pt x="33999" y="61147"/>
                  <a:pt x="34040" y="60815"/>
                </a:cubicBezTo>
                <a:cubicBezTo>
                  <a:pt x="34165" y="60566"/>
                  <a:pt x="34248" y="60276"/>
                  <a:pt x="34372" y="59986"/>
                </a:cubicBezTo>
                <a:cubicBezTo>
                  <a:pt x="34455" y="59737"/>
                  <a:pt x="34579" y="59447"/>
                  <a:pt x="34662" y="59115"/>
                </a:cubicBezTo>
                <a:cubicBezTo>
                  <a:pt x="34787" y="58825"/>
                  <a:pt x="34870" y="58535"/>
                  <a:pt x="34994" y="58286"/>
                </a:cubicBezTo>
                <a:cubicBezTo>
                  <a:pt x="35035" y="58120"/>
                  <a:pt x="35077" y="58037"/>
                  <a:pt x="35118" y="57871"/>
                </a:cubicBezTo>
                <a:cubicBezTo>
                  <a:pt x="35201" y="57788"/>
                  <a:pt x="35243" y="57623"/>
                  <a:pt x="35284" y="57457"/>
                </a:cubicBezTo>
                <a:cubicBezTo>
                  <a:pt x="35409" y="57208"/>
                  <a:pt x="35492" y="57001"/>
                  <a:pt x="35616" y="56752"/>
                </a:cubicBezTo>
                <a:cubicBezTo>
                  <a:pt x="35699" y="56545"/>
                  <a:pt x="35740" y="56337"/>
                  <a:pt x="35865" y="56130"/>
                </a:cubicBezTo>
                <a:cubicBezTo>
                  <a:pt x="35906" y="56006"/>
                  <a:pt x="35906" y="55923"/>
                  <a:pt x="35948" y="55840"/>
                </a:cubicBezTo>
                <a:cubicBezTo>
                  <a:pt x="36031" y="55798"/>
                  <a:pt x="36031" y="55715"/>
                  <a:pt x="36072" y="55632"/>
                </a:cubicBezTo>
                <a:cubicBezTo>
                  <a:pt x="36113" y="55591"/>
                  <a:pt x="36113" y="55549"/>
                  <a:pt x="36113" y="55425"/>
                </a:cubicBezTo>
                <a:cubicBezTo>
                  <a:pt x="36113" y="55384"/>
                  <a:pt x="36238" y="55301"/>
                  <a:pt x="36238" y="55259"/>
                </a:cubicBezTo>
                <a:cubicBezTo>
                  <a:pt x="36321" y="54969"/>
                  <a:pt x="36362" y="54803"/>
                  <a:pt x="36362" y="54803"/>
                </a:cubicBezTo>
                <a:lnTo>
                  <a:pt x="36445" y="54803"/>
                </a:lnTo>
                <a:lnTo>
                  <a:pt x="36445" y="54762"/>
                </a:lnTo>
                <a:lnTo>
                  <a:pt x="36694" y="54803"/>
                </a:lnTo>
                <a:lnTo>
                  <a:pt x="36694" y="54886"/>
                </a:lnTo>
                <a:cubicBezTo>
                  <a:pt x="36570" y="55135"/>
                  <a:pt x="36528" y="55384"/>
                  <a:pt x="36445" y="55674"/>
                </a:cubicBezTo>
                <a:cubicBezTo>
                  <a:pt x="36321" y="55923"/>
                  <a:pt x="36279" y="56213"/>
                  <a:pt x="36238" y="56545"/>
                </a:cubicBezTo>
                <a:cubicBezTo>
                  <a:pt x="36238" y="56710"/>
                  <a:pt x="36155" y="56835"/>
                  <a:pt x="36155" y="57001"/>
                </a:cubicBezTo>
                <a:cubicBezTo>
                  <a:pt x="36113" y="57208"/>
                  <a:pt x="36113" y="57374"/>
                  <a:pt x="36113" y="57498"/>
                </a:cubicBezTo>
                <a:cubicBezTo>
                  <a:pt x="36113" y="57830"/>
                  <a:pt x="36072" y="58203"/>
                  <a:pt x="36113" y="58535"/>
                </a:cubicBezTo>
                <a:cubicBezTo>
                  <a:pt x="36155" y="58908"/>
                  <a:pt x="36155" y="59281"/>
                  <a:pt x="36238" y="59654"/>
                </a:cubicBezTo>
                <a:cubicBezTo>
                  <a:pt x="36279" y="59820"/>
                  <a:pt x="36279" y="59986"/>
                  <a:pt x="36321" y="60152"/>
                </a:cubicBezTo>
                <a:cubicBezTo>
                  <a:pt x="36362" y="60318"/>
                  <a:pt x="36445" y="60525"/>
                  <a:pt x="36445" y="60691"/>
                </a:cubicBezTo>
                <a:cubicBezTo>
                  <a:pt x="36487" y="60898"/>
                  <a:pt x="36528" y="61022"/>
                  <a:pt x="36570" y="61188"/>
                </a:cubicBezTo>
                <a:lnTo>
                  <a:pt x="36735" y="61644"/>
                </a:lnTo>
                <a:lnTo>
                  <a:pt x="36901" y="62142"/>
                </a:lnTo>
                <a:cubicBezTo>
                  <a:pt x="36943" y="62266"/>
                  <a:pt x="36984" y="62432"/>
                  <a:pt x="37109" y="62557"/>
                </a:cubicBezTo>
                <a:cubicBezTo>
                  <a:pt x="37191" y="62805"/>
                  <a:pt x="37357" y="63054"/>
                  <a:pt x="37523" y="63303"/>
                </a:cubicBezTo>
                <a:cubicBezTo>
                  <a:pt x="37689" y="63510"/>
                  <a:pt x="37772" y="63718"/>
                  <a:pt x="37938" y="63883"/>
                </a:cubicBezTo>
                <a:cubicBezTo>
                  <a:pt x="37399" y="66578"/>
                  <a:pt x="37689" y="69191"/>
                  <a:pt x="38352" y="71264"/>
                </a:cubicBezTo>
                <a:cubicBezTo>
                  <a:pt x="38352" y="71305"/>
                  <a:pt x="38394" y="71305"/>
                  <a:pt x="38394" y="71347"/>
                </a:cubicBezTo>
                <a:cubicBezTo>
                  <a:pt x="38435" y="71554"/>
                  <a:pt x="38560" y="71761"/>
                  <a:pt x="38601" y="71927"/>
                </a:cubicBezTo>
                <a:cubicBezTo>
                  <a:pt x="38643" y="72093"/>
                  <a:pt x="38767" y="72259"/>
                  <a:pt x="38808" y="72383"/>
                </a:cubicBezTo>
                <a:cubicBezTo>
                  <a:pt x="38850" y="72508"/>
                  <a:pt x="38933" y="72590"/>
                  <a:pt x="38974" y="72756"/>
                </a:cubicBezTo>
                <a:lnTo>
                  <a:pt x="39140" y="73088"/>
                </a:lnTo>
                <a:cubicBezTo>
                  <a:pt x="39430" y="73586"/>
                  <a:pt x="39762" y="74042"/>
                  <a:pt x="40177" y="74415"/>
                </a:cubicBezTo>
                <a:lnTo>
                  <a:pt x="40218" y="74456"/>
                </a:lnTo>
                <a:cubicBezTo>
                  <a:pt x="41296" y="75783"/>
                  <a:pt x="43328" y="76446"/>
                  <a:pt x="45152" y="76612"/>
                </a:cubicBezTo>
                <a:lnTo>
                  <a:pt x="45774" y="76612"/>
                </a:lnTo>
                <a:cubicBezTo>
                  <a:pt x="45816" y="77359"/>
                  <a:pt x="46520" y="85651"/>
                  <a:pt x="45857" y="88678"/>
                </a:cubicBezTo>
                <a:cubicBezTo>
                  <a:pt x="45401" y="90626"/>
                  <a:pt x="44240" y="91622"/>
                  <a:pt x="42664" y="93861"/>
                </a:cubicBezTo>
                <a:cubicBezTo>
                  <a:pt x="42664" y="93861"/>
                  <a:pt x="42664" y="93902"/>
                  <a:pt x="42582" y="93902"/>
                </a:cubicBezTo>
                <a:cubicBezTo>
                  <a:pt x="42333" y="94275"/>
                  <a:pt x="42084" y="94648"/>
                  <a:pt x="41835" y="95104"/>
                </a:cubicBezTo>
                <a:cubicBezTo>
                  <a:pt x="41752" y="95146"/>
                  <a:pt x="41669" y="95187"/>
                  <a:pt x="41628" y="95187"/>
                </a:cubicBezTo>
                <a:cubicBezTo>
                  <a:pt x="41545" y="95270"/>
                  <a:pt x="41504" y="95270"/>
                  <a:pt x="41462" y="95312"/>
                </a:cubicBezTo>
                <a:cubicBezTo>
                  <a:pt x="41421" y="95353"/>
                  <a:pt x="41338" y="95395"/>
                  <a:pt x="41255" y="95478"/>
                </a:cubicBezTo>
                <a:cubicBezTo>
                  <a:pt x="41089" y="95560"/>
                  <a:pt x="40923" y="95726"/>
                  <a:pt x="40840" y="95892"/>
                </a:cubicBezTo>
                <a:cubicBezTo>
                  <a:pt x="40674" y="96017"/>
                  <a:pt x="40508" y="96182"/>
                  <a:pt x="40384" y="96390"/>
                </a:cubicBezTo>
                <a:cubicBezTo>
                  <a:pt x="40301" y="96514"/>
                  <a:pt x="40218" y="96597"/>
                  <a:pt x="40177" y="96721"/>
                </a:cubicBezTo>
                <a:lnTo>
                  <a:pt x="39969" y="97012"/>
                </a:lnTo>
                <a:cubicBezTo>
                  <a:pt x="39804" y="97219"/>
                  <a:pt x="39679" y="97468"/>
                  <a:pt x="39596" y="97758"/>
                </a:cubicBezTo>
                <a:lnTo>
                  <a:pt x="39265" y="98504"/>
                </a:lnTo>
                <a:cubicBezTo>
                  <a:pt x="39223" y="98629"/>
                  <a:pt x="39182" y="98795"/>
                  <a:pt x="39140" y="98919"/>
                </a:cubicBezTo>
                <a:cubicBezTo>
                  <a:pt x="39057" y="99085"/>
                  <a:pt x="39057" y="99209"/>
                  <a:pt x="39016" y="99334"/>
                </a:cubicBezTo>
                <a:cubicBezTo>
                  <a:pt x="38974" y="99458"/>
                  <a:pt x="38974" y="99624"/>
                  <a:pt x="38933" y="99748"/>
                </a:cubicBezTo>
                <a:cubicBezTo>
                  <a:pt x="38850" y="99914"/>
                  <a:pt x="38850" y="100038"/>
                  <a:pt x="38850" y="100121"/>
                </a:cubicBezTo>
                <a:cubicBezTo>
                  <a:pt x="38850" y="100246"/>
                  <a:pt x="38808" y="100370"/>
                  <a:pt x="38808" y="100494"/>
                </a:cubicBezTo>
                <a:lnTo>
                  <a:pt x="38808" y="100868"/>
                </a:lnTo>
                <a:lnTo>
                  <a:pt x="38808" y="101324"/>
                </a:lnTo>
                <a:lnTo>
                  <a:pt x="38808" y="101531"/>
                </a:lnTo>
                <a:cubicBezTo>
                  <a:pt x="38808" y="101738"/>
                  <a:pt x="38850" y="101946"/>
                  <a:pt x="38850" y="102112"/>
                </a:cubicBezTo>
                <a:cubicBezTo>
                  <a:pt x="38850" y="102236"/>
                  <a:pt x="38933" y="102402"/>
                  <a:pt x="38974" y="102526"/>
                </a:cubicBezTo>
                <a:cubicBezTo>
                  <a:pt x="39057" y="102733"/>
                  <a:pt x="39140" y="102858"/>
                  <a:pt x="39140" y="102858"/>
                </a:cubicBezTo>
                <a:lnTo>
                  <a:pt x="39140" y="102775"/>
                </a:lnTo>
                <a:lnTo>
                  <a:pt x="39223" y="102526"/>
                </a:lnTo>
                <a:cubicBezTo>
                  <a:pt x="39265" y="102402"/>
                  <a:pt x="39347" y="102236"/>
                  <a:pt x="39389" y="102153"/>
                </a:cubicBezTo>
                <a:cubicBezTo>
                  <a:pt x="39430" y="101987"/>
                  <a:pt x="39555" y="101821"/>
                  <a:pt x="39596" y="101697"/>
                </a:cubicBezTo>
                <a:cubicBezTo>
                  <a:pt x="39679" y="101531"/>
                  <a:pt x="39762" y="101365"/>
                  <a:pt x="39886" y="101158"/>
                </a:cubicBezTo>
                <a:cubicBezTo>
                  <a:pt x="40011" y="100992"/>
                  <a:pt x="40094" y="100785"/>
                  <a:pt x="40260" y="100660"/>
                </a:cubicBezTo>
                <a:cubicBezTo>
                  <a:pt x="40425" y="100494"/>
                  <a:pt x="40508" y="100287"/>
                  <a:pt x="40674" y="100080"/>
                </a:cubicBezTo>
                <a:cubicBezTo>
                  <a:pt x="40716" y="100038"/>
                  <a:pt x="40799" y="99955"/>
                  <a:pt x="40799" y="99914"/>
                </a:cubicBezTo>
                <a:cubicBezTo>
                  <a:pt x="40840" y="99873"/>
                  <a:pt x="40882" y="99748"/>
                  <a:pt x="41006" y="99707"/>
                </a:cubicBezTo>
                <a:cubicBezTo>
                  <a:pt x="41047" y="99665"/>
                  <a:pt x="41089" y="99624"/>
                  <a:pt x="41089" y="99541"/>
                </a:cubicBezTo>
                <a:cubicBezTo>
                  <a:pt x="41255" y="99416"/>
                  <a:pt x="41421" y="99209"/>
                  <a:pt x="41545" y="99043"/>
                </a:cubicBezTo>
                <a:lnTo>
                  <a:pt x="41752" y="98795"/>
                </a:lnTo>
                <a:cubicBezTo>
                  <a:pt x="41835" y="98670"/>
                  <a:pt x="41918" y="98629"/>
                  <a:pt x="41960" y="98504"/>
                </a:cubicBezTo>
                <a:cubicBezTo>
                  <a:pt x="42125" y="98380"/>
                  <a:pt x="42250" y="98214"/>
                  <a:pt x="42374" y="98090"/>
                </a:cubicBezTo>
                <a:cubicBezTo>
                  <a:pt x="42540" y="98007"/>
                  <a:pt x="42664" y="97841"/>
                  <a:pt x="42747" y="97675"/>
                </a:cubicBezTo>
                <a:cubicBezTo>
                  <a:pt x="42872" y="97592"/>
                  <a:pt x="42955" y="97468"/>
                  <a:pt x="42996" y="97385"/>
                </a:cubicBezTo>
                <a:lnTo>
                  <a:pt x="43121" y="97260"/>
                </a:lnTo>
                <a:lnTo>
                  <a:pt x="43245" y="97178"/>
                </a:lnTo>
                <a:lnTo>
                  <a:pt x="43286" y="97136"/>
                </a:lnTo>
                <a:lnTo>
                  <a:pt x="43328" y="97136"/>
                </a:lnTo>
                <a:lnTo>
                  <a:pt x="43203" y="97426"/>
                </a:lnTo>
                <a:lnTo>
                  <a:pt x="43121" y="97758"/>
                </a:lnTo>
                <a:cubicBezTo>
                  <a:pt x="43079" y="98007"/>
                  <a:pt x="42955" y="98214"/>
                  <a:pt x="42913" y="98463"/>
                </a:cubicBezTo>
                <a:cubicBezTo>
                  <a:pt x="42872" y="98712"/>
                  <a:pt x="42872" y="99002"/>
                  <a:pt x="42789" y="99251"/>
                </a:cubicBezTo>
                <a:cubicBezTo>
                  <a:pt x="42747" y="99499"/>
                  <a:pt x="42747" y="99748"/>
                  <a:pt x="42747" y="100080"/>
                </a:cubicBezTo>
                <a:lnTo>
                  <a:pt x="42747" y="100494"/>
                </a:lnTo>
                <a:lnTo>
                  <a:pt x="42747" y="100909"/>
                </a:lnTo>
                <a:cubicBezTo>
                  <a:pt x="42747" y="101158"/>
                  <a:pt x="42789" y="101407"/>
                  <a:pt x="42872" y="101697"/>
                </a:cubicBezTo>
                <a:cubicBezTo>
                  <a:pt x="42913" y="101946"/>
                  <a:pt x="42955" y="102153"/>
                  <a:pt x="42996" y="102402"/>
                </a:cubicBezTo>
                <a:cubicBezTo>
                  <a:pt x="43079" y="102609"/>
                  <a:pt x="43121" y="102816"/>
                  <a:pt x="43203" y="103024"/>
                </a:cubicBezTo>
                <a:cubicBezTo>
                  <a:pt x="43328" y="103231"/>
                  <a:pt x="43369" y="103397"/>
                  <a:pt x="43411" y="103563"/>
                </a:cubicBezTo>
                <a:cubicBezTo>
                  <a:pt x="43535" y="103687"/>
                  <a:pt x="43577" y="103811"/>
                  <a:pt x="43618" y="103894"/>
                </a:cubicBezTo>
                <a:cubicBezTo>
                  <a:pt x="43701" y="104019"/>
                  <a:pt x="43784" y="104102"/>
                  <a:pt x="43867" y="104226"/>
                </a:cubicBezTo>
                <a:lnTo>
                  <a:pt x="43867" y="103853"/>
                </a:lnTo>
                <a:cubicBezTo>
                  <a:pt x="43867" y="103770"/>
                  <a:pt x="43867" y="103604"/>
                  <a:pt x="43908" y="103438"/>
                </a:cubicBezTo>
                <a:cubicBezTo>
                  <a:pt x="43950" y="103272"/>
                  <a:pt x="43950" y="103148"/>
                  <a:pt x="43991" y="102941"/>
                </a:cubicBezTo>
                <a:cubicBezTo>
                  <a:pt x="44033" y="102733"/>
                  <a:pt x="44116" y="102568"/>
                  <a:pt x="44157" y="102360"/>
                </a:cubicBezTo>
                <a:cubicBezTo>
                  <a:pt x="44199" y="102153"/>
                  <a:pt x="44281" y="101946"/>
                  <a:pt x="44364" y="101738"/>
                </a:cubicBezTo>
                <a:cubicBezTo>
                  <a:pt x="44406" y="101531"/>
                  <a:pt x="44530" y="101324"/>
                  <a:pt x="44572" y="101075"/>
                </a:cubicBezTo>
                <a:cubicBezTo>
                  <a:pt x="44613" y="100785"/>
                  <a:pt x="44738" y="100660"/>
                  <a:pt x="44820" y="100370"/>
                </a:cubicBezTo>
                <a:cubicBezTo>
                  <a:pt x="44945" y="100163"/>
                  <a:pt x="44986" y="99955"/>
                  <a:pt x="45111" y="99748"/>
                </a:cubicBezTo>
                <a:cubicBezTo>
                  <a:pt x="45152" y="99665"/>
                  <a:pt x="45194" y="99541"/>
                  <a:pt x="45194" y="99458"/>
                </a:cubicBezTo>
                <a:cubicBezTo>
                  <a:pt x="45235" y="99334"/>
                  <a:pt x="45235" y="99251"/>
                  <a:pt x="45318" y="99126"/>
                </a:cubicBezTo>
                <a:cubicBezTo>
                  <a:pt x="45401" y="98919"/>
                  <a:pt x="45442" y="98795"/>
                  <a:pt x="45567" y="98587"/>
                </a:cubicBezTo>
                <a:cubicBezTo>
                  <a:pt x="45608" y="98421"/>
                  <a:pt x="45733" y="98214"/>
                  <a:pt x="45774" y="98090"/>
                </a:cubicBezTo>
                <a:lnTo>
                  <a:pt x="45857" y="97882"/>
                </a:lnTo>
                <a:lnTo>
                  <a:pt x="45940" y="97758"/>
                </a:lnTo>
                <a:lnTo>
                  <a:pt x="45981" y="97592"/>
                </a:lnTo>
                <a:cubicBezTo>
                  <a:pt x="45981" y="97551"/>
                  <a:pt x="46023" y="97468"/>
                  <a:pt x="46023" y="97426"/>
                </a:cubicBezTo>
                <a:cubicBezTo>
                  <a:pt x="46023" y="97385"/>
                  <a:pt x="46023" y="97385"/>
                  <a:pt x="46064" y="97385"/>
                </a:cubicBezTo>
                <a:lnTo>
                  <a:pt x="46272" y="97385"/>
                </a:lnTo>
                <a:cubicBezTo>
                  <a:pt x="46230" y="97468"/>
                  <a:pt x="46189" y="97592"/>
                  <a:pt x="46189" y="97675"/>
                </a:cubicBezTo>
                <a:cubicBezTo>
                  <a:pt x="46147" y="97882"/>
                  <a:pt x="46064" y="98090"/>
                  <a:pt x="46023" y="98380"/>
                </a:cubicBezTo>
                <a:cubicBezTo>
                  <a:pt x="46023" y="98463"/>
                  <a:pt x="45981" y="98629"/>
                  <a:pt x="45981" y="98712"/>
                </a:cubicBezTo>
                <a:lnTo>
                  <a:pt x="45981" y="99126"/>
                </a:lnTo>
                <a:lnTo>
                  <a:pt x="45981" y="99914"/>
                </a:lnTo>
                <a:cubicBezTo>
                  <a:pt x="45981" y="100163"/>
                  <a:pt x="46023" y="100494"/>
                  <a:pt x="46064" y="100743"/>
                </a:cubicBezTo>
                <a:cubicBezTo>
                  <a:pt x="46064" y="100909"/>
                  <a:pt x="46147" y="100992"/>
                  <a:pt x="46147" y="101158"/>
                </a:cubicBezTo>
                <a:cubicBezTo>
                  <a:pt x="46147" y="101324"/>
                  <a:pt x="46189" y="101407"/>
                  <a:pt x="46230" y="101573"/>
                </a:cubicBezTo>
                <a:cubicBezTo>
                  <a:pt x="46230" y="101738"/>
                  <a:pt x="46272" y="101821"/>
                  <a:pt x="46355" y="101987"/>
                </a:cubicBezTo>
                <a:cubicBezTo>
                  <a:pt x="46396" y="102112"/>
                  <a:pt x="46437" y="102236"/>
                  <a:pt x="46437" y="102360"/>
                </a:cubicBezTo>
                <a:cubicBezTo>
                  <a:pt x="46479" y="102443"/>
                  <a:pt x="46562" y="102609"/>
                  <a:pt x="46603" y="102733"/>
                </a:cubicBezTo>
                <a:lnTo>
                  <a:pt x="46769" y="103024"/>
                </a:lnTo>
                <a:cubicBezTo>
                  <a:pt x="46852" y="103231"/>
                  <a:pt x="46976" y="103438"/>
                  <a:pt x="47059" y="103604"/>
                </a:cubicBezTo>
                <a:cubicBezTo>
                  <a:pt x="47059" y="103646"/>
                  <a:pt x="47101" y="103646"/>
                  <a:pt x="47101" y="103687"/>
                </a:cubicBezTo>
                <a:cubicBezTo>
                  <a:pt x="47101" y="103770"/>
                  <a:pt x="47142" y="103770"/>
                  <a:pt x="47142" y="103811"/>
                </a:cubicBezTo>
                <a:cubicBezTo>
                  <a:pt x="47142" y="103853"/>
                  <a:pt x="47225" y="103853"/>
                  <a:pt x="47225" y="103894"/>
                </a:cubicBezTo>
                <a:cubicBezTo>
                  <a:pt x="47267" y="103977"/>
                  <a:pt x="47308" y="104060"/>
                  <a:pt x="47350" y="104102"/>
                </a:cubicBezTo>
                <a:cubicBezTo>
                  <a:pt x="47474" y="104226"/>
                  <a:pt x="47557" y="104392"/>
                  <a:pt x="47681" y="104433"/>
                </a:cubicBezTo>
                <a:lnTo>
                  <a:pt x="47930" y="104682"/>
                </a:lnTo>
                <a:lnTo>
                  <a:pt x="47930" y="104682"/>
                </a:lnTo>
                <a:lnTo>
                  <a:pt x="47889" y="104309"/>
                </a:lnTo>
                <a:lnTo>
                  <a:pt x="47889" y="104268"/>
                </a:lnTo>
                <a:cubicBezTo>
                  <a:pt x="47889" y="104226"/>
                  <a:pt x="47889" y="104102"/>
                  <a:pt x="47847" y="104019"/>
                </a:cubicBezTo>
                <a:lnTo>
                  <a:pt x="47847" y="103894"/>
                </a:lnTo>
                <a:lnTo>
                  <a:pt x="47847" y="103397"/>
                </a:lnTo>
                <a:lnTo>
                  <a:pt x="47847" y="102816"/>
                </a:lnTo>
                <a:cubicBezTo>
                  <a:pt x="47847" y="102609"/>
                  <a:pt x="47847" y="102402"/>
                  <a:pt x="47889" y="102194"/>
                </a:cubicBezTo>
                <a:cubicBezTo>
                  <a:pt x="47889" y="101987"/>
                  <a:pt x="47930" y="101738"/>
                  <a:pt x="47972" y="101531"/>
                </a:cubicBezTo>
                <a:cubicBezTo>
                  <a:pt x="48055" y="101324"/>
                  <a:pt x="48055" y="101075"/>
                  <a:pt x="48096" y="100868"/>
                </a:cubicBezTo>
                <a:cubicBezTo>
                  <a:pt x="48137" y="100660"/>
                  <a:pt x="48179" y="100370"/>
                  <a:pt x="48262" y="100163"/>
                </a:cubicBezTo>
                <a:lnTo>
                  <a:pt x="48345" y="99873"/>
                </a:lnTo>
                <a:cubicBezTo>
                  <a:pt x="48345" y="99748"/>
                  <a:pt x="48386" y="99665"/>
                  <a:pt x="48469" y="99541"/>
                </a:cubicBezTo>
                <a:cubicBezTo>
                  <a:pt x="48511" y="99334"/>
                  <a:pt x="48552" y="99126"/>
                  <a:pt x="48594" y="99002"/>
                </a:cubicBezTo>
                <a:cubicBezTo>
                  <a:pt x="48676" y="98795"/>
                  <a:pt x="48718" y="98629"/>
                  <a:pt x="48759" y="98463"/>
                </a:cubicBezTo>
                <a:lnTo>
                  <a:pt x="48759" y="98380"/>
                </a:lnTo>
                <a:cubicBezTo>
                  <a:pt x="48801" y="98256"/>
                  <a:pt x="48801" y="98173"/>
                  <a:pt x="48801" y="98090"/>
                </a:cubicBezTo>
                <a:lnTo>
                  <a:pt x="48801" y="98048"/>
                </a:lnTo>
                <a:cubicBezTo>
                  <a:pt x="48884" y="98007"/>
                  <a:pt x="48884" y="97965"/>
                  <a:pt x="48884" y="97882"/>
                </a:cubicBezTo>
                <a:lnTo>
                  <a:pt x="48925" y="97717"/>
                </a:lnTo>
                <a:cubicBezTo>
                  <a:pt x="48967" y="97509"/>
                  <a:pt x="48967" y="97426"/>
                  <a:pt x="48967" y="97426"/>
                </a:cubicBezTo>
                <a:cubicBezTo>
                  <a:pt x="48967" y="97260"/>
                  <a:pt x="48967" y="97053"/>
                  <a:pt x="48925" y="96887"/>
                </a:cubicBezTo>
                <a:cubicBezTo>
                  <a:pt x="49754" y="93861"/>
                  <a:pt x="50998" y="92907"/>
                  <a:pt x="51164" y="88719"/>
                </a:cubicBezTo>
                <a:lnTo>
                  <a:pt x="51164" y="88263"/>
                </a:lnTo>
                <a:cubicBezTo>
                  <a:pt x="51206" y="83702"/>
                  <a:pt x="49215" y="76737"/>
                  <a:pt x="49215" y="76737"/>
                </a:cubicBezTo>
                <a:cubicBezTo>
                  <a:pt x="49133" y="76654"/>
                  <a:pt x="46645" y="74498"/>
                  <a:pt x="45898" y="73171"/>
                </a:cubicBezTo>
                <a:cubicBezTo>
                  <a:pt x="45567" y="72466"/>
                  <a:pt x="45567" y="70932"/>
                  <a:pt x="45981" y="69232"/>
                </a:cubicBezTo>
                <a:cubicBezTo>
                  <a:pt x="46313" y="68610"/>
                  <a:pt x="46728" y="67947"/>
                  <a:pt x="47142" y="67325"/>
                </a:cubicBezTo>
                <a:cubicBezTo>
                  <a:pt x="49174" y="69647"/>
                  <a:pt x="51413" y="71761"/>
                  <a:pt x="53362" y="73378"/>
                </a:cubicBezTo>
                <a:lnTo>
                  <a:pt x="53362" y="73627"/>
                </a:lnTo>
                <a:cubicBezTo>
                  <a:pt x="55103" y="75493"/>
                  <a:pt x="59374" y="78395"/>
                  <a:pt x="64017" y="79888"/>
                </a:cubicBezTo>
                <a:cubicBezTo>
                  <a:pt x="65510" y="80385"/>
                  <a:pt x="67334" y="80758"/>
                  <a:pt x="69242" y="80883"/>
                </a:cubicBezTo>
                <a:cubicBezTo>
                  <a:pt x="69698" y="82749"/>
                  <a:pt x="70071" y="84573"/>
                  <a:pt x="70071" y="85692"/>
                </a:cubicBezTo>
                <a:cubicBezTo>
                  <a:pt x="70112" y="87973"/>
                  <a:pt x="69076" y="89300"/>
                  <a:pt x="67956" y="92326"/>
                </a:cubicBezTo>
                <a:cubicBezTo>
                  <a:pt x="67666" y="93073"/>
                  <a:pt x="67459" y="93819"/>
                  <a:pt x="67251" y="94524"/>
                </a:cubicBezTo>
                <a:lnTo>
                  <a:pt x="67169" y="94607"/>
                </a:lnTo>
                <a:lnTo>
                  <a:pt x="67044" y="94773"/>
                </a:lnTo>
                <a:cubicBezTo>
                  <a:pt x="67003" y="94856"/>
                  <a:pt x="66961" y="94939"/>
                  <a:pt x="66920" y="94980"/>
                </a:cubicBezTo>
                <a:cubicBezTo>
                  <a:pt x="66795" y="95146"/>
                  <a:pt x="66712" y="95353"/>
                  <a:pt x="66588" y="95519"/>
                </a:cubicBezTo>
                <a:lnTo>
                  <a:pt x="66298" y="96141"/>
                </a:lnTo>
                <a:cubicBezTo>
                  <a:pt x="66215" y="96224"/>
                  <a:pt x="66173" y="96348"/>
                  <a:pt x="66132" y="96473"/>
                </a:cubicBezTo>
                <a:lnTo>
                  <a:pt x="66008" y="96846"/>
                </a:lnTo>
                <a:cubicBezTo>
                  <a:pt x="65966" y="97095"/>
                  <a:pt x="65883" y="97385"/>
                  <a:pt x="65800" y="97634"/>
                </a:cubicBezTo>
                <a:cubicBezTo>
                  <a:pt x="65759" y="97882"/>
                  <a:pt x="65717" y="98131"/>
                  <a:pt x="65717" y="98463"/>
                </a:cubicBezTo>
                <a:cubicBezTo>
                  <a:pt x="65676" y="98629"/>
                  <a:pt x="65676" y="98712"/>
                  <a:pt x="65676" y="98877"/>
                </a:cubicBezTo>
                <a:lnTo>
                  <a:pt x="65676" y="99292"/>
                </a:lnTo>
                <a:lnTo>
                  <a:pt x="65676" y="99707"/>
                </a:lnTo>
                <a:cubicBezTo>
                  <a:pt x="65676" y="99873"/>
                  <a:pt x="65676" y="99955"/>
                  <a:pt x="65717" y="100121"/>
                </a:cubicBezTo>
                <a:cubicBezTo>
                  <a:pt x="65717" y="100204"/>
                  <a:pt x="65759" y="100370"/>
                  <a:pt x="65759" y="100494"/>
                </a:cubicBezTo>
                <a:cubicBezTo>
                  <a:pt x="65759" y="100577"/>
                  <a:pt x="65800" y="100743"/>
                  <a:pt x="65800" y="100826"/>
                </a:cubicBezTo>
                <a:lnTo>
                  <a:pt x="65966" y="101448"/>
                </a:lnTo>
                <a:cubicBezTo>
                  <a:pt x="66008" y="101655"/>
                  <a:pt x="66132" y="101821"/>
                  <a:pt x="66173" y="101987"/>
                </a:cubicBezTo>
                <a:cubicBezTo>
                  <a:pt x="66215" y="102153"/>
                  <a:pt x="66339" y="102236"/>
                  <a:pt x="66381" y="102360"/>
                </a:cubicBezTo>
                <a:cubicBezTo>
                  <a:pt x="66547" y="102568"/>
                  <a:pt x="66588" y="102651"/>
                  <a:pt x="66588" y="102651"/>
                </a:cubicBezTo>
                <a:lnTo>
                  <a:pt x="66588" y="102277"/>
                </a:lnTo>
                <a:cubicBezTo>
                  <a:pt x="66588" y="102194"/>
                  <a:pt x="66588" y="102112"/>
                  <a:pt x="66629" y="101863"/>
                </a:cubicBezTo>
                <a:cubicBezTo>
                  <a:pt x="66629" y="101738"/>
                  <a:pt x="66712" y="101531"/>
                  <a:pt x="66754" y="101365"/>
                </a:cubicBezTo>
                <a:cubicBezTo>
                  <a:pt x="66795" y="101158"/>
                  <a:pt x="66837" y="100992"/>
                  <a:pt x="66920" y="100785"/>
                </a:cubicBezTo>
                <a:cubicBezTo>
                  <a:pt x="66961" y="100577"/>
                  <a:pt x="67003" y="100370"/>
                  <a:pt x="67127" y="100163"/>
                </a:cubicBezTo>
                <a:cubicBezTo>
                  <a:pt x="67169" y="99955"/>
                  <a:pt x="67251" y="99748"/>
                  <a:pt x="67376" y="99541"/>
                </a:cubicBezTo>
                <a:cubicBezTo>
                  <a:pt x="67459" y="99334"/>
                  <a:pt x="67583" y="99126"/>
                  <a:pt x="67625" y="98919"/>
                </a:cubicBezTo>
                <a:lnTo>
                  <a:pt x="67956" y="98297"/>
                </a:lnTo>
                <a:lnTo>
                  <a:pt x="68081" y="98007"/>
                </a:lnTo>
                <a:cubicBezTo>
                  <a:pt x="68164" y="97882"/>
                  <a:pt x="68205" y="97799"/>
                  <a:pt x="68247" y="97717"/>
                </a:cubicBezTo>
                <a:cubicBezTo>
                  <a:pt x="68371" y="97592"/>
                  <a:pt x="68454" y="97385"/>
                  <a:pt x="68495" y="97219"/>
                </a:cubicBezTo>
                <a:cubicBezTo>
                  <a:pt x="68620" y="97053"/>
                  <a:pt x="68661" y="96887"/>
                  <a:pt x="68786" y="96763"/>
                </a:cubicBezTo>
                <a:cubicBezTo>
                  <a:pt x="68827" y="96597"/>
                  <a:pt x="68910" y="96431"/>
                  <a:pt x="68993" y="96390"/>
                </a:cubicBezTo>
                <a:cubicBezTo>
                  <a:pt x="69034" y="96348"/>
                  <a:pt x="69034" y="96307"/>
                  <a:pt x="69034" y="96224"/>
                </a:cubicBezTo>
                <a:lnTo>
                  <a:pt x="69117" y="96058"/>
                </a:lnTo>
                <a:cubicBezTo>
                  <a:pt x="69200" y="96017"/>
                  <a:pt x="69200" y="95934"/>
                  <a:pt x="69242" y="95892"/>
                </a:cubicBezTo>
                <a:lnTo>
                  <a:pt x="69242" y="96017"/>
                </a:lnTo>
                <a:lnTo>
                  <a:pt x="69200" y="96348"/>
                </a:lnTo>
                <a:lnTo>
                  <a:pt x="69200" y="96721"/>
                </a:lnTo>
                <a:lnTo>
                  <a:pt x="69200" y="97426"/>
                </a:lnTo>
                <a:cubicBezTo>
                  <a:pt x="69200" y="97675"/>
                  <a:pt x="69242" y="97965"/>
                  <a:pt x="69283" y="98214"/>
                </a:cubicBezTo>
                <a:lnTo>
                  <a:pt x="69449" y="99002"/>
                </a:lnTo>
                <a:cubicBezTo>
                  <a:pt x="69490" y="99085"/>
                  <a:pt x="69490" y="99251"/>
                  <a:pt x="69532" y="99416"/>
                </a:cubicBezTo>
                <a:lnTo>
                  <a:pt x="69656" y="99748"/>
                </a:lnTo>
                <a:cubicBezTo>
                  <a:pt x="69698" y="100038"/>
                  <a:pt x="69822" y="100287"/>
                  <a:pt x="69905" y="100494"/>
                </a:cubicBezTo>
                <a:cubicBezTo>
                  <a:pt x="70029" y="100702"/>
                  <a:pt x="70112" y="100951"/>
                  <a:pt x="70237" y="101158"/>
                </a:cubicBezTo>
                <a:cubicBezTo>
                  <a:pt x="70320" y="101365"/>
                  <a:pt x="70444" y="101531"/>
                  <a:pt x="70568" y="101738"/>
                </a:cubicBezTo>
                <a:cubicBezTo>
                  <a:pt x="70693" y="101904"/>
                  <a:pt x="70776" y="102029"/>
                  <a:pt x="70942" y="102153"/>
                </a:cubicBezTo>
                <a:lnTo>
                  <a:pt x="71273" y="102443"/>
                </a:lnTo>
                <a:cubicBezTo>
                  <a:pt x="71481" y="102609"/>
                  <a:pt x="71563" y="102651"/>
                  <a:pt x="71563" y="102651"/>
                </a:cubicBezTo>
                <a:lnTo>
                  <a:pt x="71481" y="102319"/>
                </a:lnTo>
                <a:cubicBezTo>
                  <a:pt x="71481" y="102194"/>
                  <a:pt x="71398" y="102112"/>
                  <a:pt x="71398" y="101904"/>
                </a:cubicBezTo>
                <a:cubicBezTo>
                  <a:pt x="71398" y="101738"/>
                  <a:pt x="71356" y="101531"/>
                  <a:pt x="71356" y="101365"/>
                </a:cubicBezTo>
                <a:lnTo>
                  <a:pt x="71356" y="100785"/>
                </a:lnTo>
                <a:cubicBezTo>
                  <a:pt x="71356" y="100619"/>
                  <a:pt x="71315" y="100370"/>
                  <a:pt x="71356" y="100163"/>
                </a:cubicBezTo>
                <a:cubicBezTo>
                  <a:pt x="71398" y="99955"/>
                  <a:pt x="71356" y="99707"/>
                  <a:pt x="71398" y="99499"/>
                </a:cubicBezTo>
                <a:cubicBezTo>
                  <a:pt x="71398" y="99251"/>
                  <a:pt x="71481" y="99043"/>
                  <a:pt x="71481" y="98836"/>
                </a:cubicBezTo>
                <a:cubicBezTo>
                  <a:pt x="71481" y="98546"/>
                  <a:pt x="71563" y="98380"/>
                  <a:pt x="71563" y="98131"/>
                </a:cubicBezTo>
                <a:cubicBezTo>
                  <a:pt x="71563" y="98048"/>
                  <a:pt x="71563" y="97965"/>
                  <a:pt x="71605" y="97841"/>
                </a:cubicBezTo>
                <a:cubicBezTo>
                  <a:pt x="71688" y="97717"/>
                  <a:pt x="71688" y="97634"/>
                  <a:pt x="71688" y="97509"/>
                </a:cubicBezTo>
                <a:cubicBezTo>
                  <a:pt x="71729" y="97302"/>
                  <a:pt x="71729" y="97095"/>
                  <a:pt x="71771" y="96970"/>
                </a:cubicBezTo>
                <a:cubicBezTo>
                  <a:pt x="71771" y="96763"/>
                  <a:pt x="71812" y="96597"/>
                  <a:pt x="71812" y="96431"/>
                </a:cubicBezTo>
                <a:lnTo>
                  <a:pt x="71812" y="96224"/>
                </a:lnTo>
                <a:cubicBezTo>
                  <a:pt x="71895" y="96182"/>
                  <a:pt x="71895" y="96141"/>
                  <a:pt x="71895" y="96058"/>
                </a:cubicBezTo>
                <a:lnTo>
                  <a:pt x="71895" y="95934"/>
                </a:lnTo>
                <a:lnTo>
                  <a:pt x="71895" y="95768"/>
                </a:lnTo>
                <a:cubicBezTo>
                  <a:pt x="71895" y="95643"/>
                  <a:pt x="71937" y="95560"/>
                  <a:pt x="71937" y="95395"/>
                </a:cubicBezTo>
                <a:lnTo>
                  <a:pt x="71978" y="95395"/>
                </a:lnTo>
                <a:cubicBezTo>
                  <a:pt x="71978" y="95146"/>
                  <a:pt x="71937" y="94939"/>
                  <a:pt x="71812" y="94731"/>
                </a:cubicBezTo>
                <a:cubicBezTo>
                  <a:pt x="71978" y="94731"/>
                  <a:pt x="72144" y="94690"/>
                  <a:pt x="72227" y="94690"/>
                </a:cubicBezTo>
                <a:cubicBezTo>
                  <a:pt x="72227" y="94731"/>
                  <a:pt x="72185" y="94814"/>
                  <a:pt x="72185" y="94939"/>
                </a:cubicBezTo>
                <a:cubicBezTo>
                  <a:pt x="72185" y="94980"/>
                  <a:pt x="72185" y="95021"/>
                  <a:pt x="72144" y="95104"/>
                </a:cubicBezTo>
                <a:cubicBezTo>
                  <a:pt x="72102" y="95187"/>
                  <a:pt x="72102" y="95229"/>
                  <a:pt x="72102" y="95353"/>
                </a:cubicBezTo>
                <a:cubicBezTo>
                  <a:pt x="72102" y="95560"/>
                  <a:pt x="72020" y="95768"/>
                  <a:pt x="72020" y="95975"/>
                </a:cubicBezTo>
                <a:cubicBezTo>
                  <a:pt x="72020" y="96182"/>
                  <a:pt x="72020" y="96431"/>
                  <a:pt x="72102" y="96639"/>
                </a:cubicBezTo>
                <a:lnTo>
                  <a:pt x="72144" y="97012"/>
                </a:lnTo>
                <a:lnTo>
                  <a:pt x="72185" y="97385"/>
                </a:lnTo>
                <a:cubicBezTo>
                  <a:pt x="72227" y="97634"/>
                  <a:pt x="72310" y="97841"/>
                  <a:pt x="72351" y="98090"/>
                </a:cubicBezTo>
                <a:cubicBezTo>
                  <a:pt x="72434" y="98338"/>
                  <a:pt x="72517" y="98629"/>
                  <a:pt x="72641" y="98877"/>
                </a:cubicBezTo>
                <a:cubicBezTo>
                  <a:pt x="72724" y="98960"/>
                  <a:pt x="72766" y="99126"/>
                  <a:pt x="72807" y="99251"/>
                </a:cubicBezTo>
                <a:lnTo>
                  <a:pt x="73015" y="99582"/>
                </a:lnTo>
                <a:cubicBezTo>
                  <a:pt x="73056" y="99707"/>
                  <a:pt x="73180" y="99873"/>
                  <a:pt x="73222" y="99955"/>
                </a:cubicBezTo>
                <a:cubicBezTo>
                  <a:pt x="73263" y="100080"/>
                  <a:pt x="73388" y="100163"/>
                  <a:pt x="73429" y="100287"/>
                </a:cubicBezTo>
                <a:lnTo>
                  <a:pt x="73637" y="100577"/>
                </a:lnTo>
                <a:cubicBezTo>
                  <a:pt x="73678" y="100702"/>
                  <a:pt x="73802" y="100785"/>
                  <a:pt x="73885" y="100826"/>
                </a:cubicBezTo>
                <a:cubicBezTo>
                  <a:pt x="74051" y="101034"/>
                  <a:pt x="74217" y="101199"/>
                  <a:pt x="74383" y="101324"/>
                </a:cubicBezTo>
                <a:cubicBezTo>
                  <a:pt x="74424" y="101365"/>
                  <a:pt x="74424" y="101365"/>
                  <a:pt x="74466" y="101365"/>
                </a:cubicBezTo>
                <a:cubicBezTo>
                  <a:pt x="74590" y="101448"/>
                  <a:pt x="74715" y="101573"/>
                  <a:pt x="74839" y="101614"/>
                </a:cubicBezTo>
                <a:cubicBezTo>
                  <a:pt x="74922" y="101738"/>
                  <a:pt x="75088" y="101780"/>
                  <a:pt x="75212" y="101821"/>
                </a:cubicBezTo>
                <a:cubicBezTo>
                  <a:pt x="75419" y="101946"/>
                  <a:pt x="75544" y="101987"/>
                  <a:pt x="75544" y="101987"/>
                </a:cubicBezTo>
                <a:lnTo>
                  <a:pt x="75419" y="101655"/>
                </a:lnTo>
                <a:cubicBezTo>
                  <a:pt x="75337" y="101573"/>
                  <a:pt x="75295" y="101448"/>
                  <a:pt x="75254" y="101324"/>
                </a:cubicBezTo>
                <a:cubicBezTo>
                  <a:pt x="75254" y="101241"/>
                  <a:pt x="75212" y="101158"/>
                  <a:pt x="75212" y="101116"/>
                </a:cubicBezTo>
                <a:lnTo>
                  <a:pt x="75212" y="101034"/>
                </a:lnTo>
                <a:cubicBezTo>
                  <a:pt x="75212" y="100992"/>
                  <a:pt x="75129" y="100909"/>
                  <a:pt x="75129" y="100826"/>
                </a:cubicBezTo>
                <a:cubicBezTo>
                  <a:pt x="75088" y="100702"/>
                  <a:pt x="75046" y="100494"/>
                  <a:pt x="75005" y="100287"/>
                </a:cubicBezTo>
                <a:lnTo>
                  <a:pt x="75005" y="100163"/>
                </a:lnTo>
                <a:cubicBezTo>
                  <a:pt x="74922" y="99997"/>
                  <a:pt x="74922" y="99873"/>
                  <a:pt x="74880" y="99707"/>
                </a:cubicBezTo>
                <a:lnTo>
                  <a:pt x="74880" y="99582"/>
                </a:lnTo>
                <a:cubicBezTo>
                  <a:pt x="74839" y="99375"/>
                  <a:pt x="74839" y="99126"/>
                  <a:pt x="74798" y="98919"/>
                </a:cubicBezTo>
                <a:cubicBezTo>
                  <a:pt x="74798" y="98712"/>
                  <a:pt x="74798" y="98463"/>
                  <a:pt x="74715" y="98256"/>
                </a:cubicBezTo>
                <a:cubicBezTo>
                  <a:pt x="74715" y="98048"/>
                  <a:pt x="74715" y="97799"/>
                  <a:pt x="74673" y="97592"/>
                </a:cubicBezTo>
                <a:lnTo>
                  <a:pt x="74673" y="97136"/>
                </a:lnTo>
                <a:lnTo>
                  <a:pt x="74673" y="97053"/>
                </a:lnTo>
                <a:lnTo>
                  <a:pt x="74673" y="96763"/>
                </a:lnTo>
                <a:lnTo>
                  <a:pt x="74673" y="96680"/>
                </a:lnTo>
                <a:lnTo>
                  <a:pt x="74673" y="96141"/>
                </a:lnTo>
                <a:lnTo>
                  <a:pt x="74673" y="96058"/>
                </a:lnTo>
                <a:lnTo>
                  <a:pt x="74673" y="95602"/>
                </a:lnTo>
                <a:lnTo>
                  <a:pt x="74673" y="95560"/>
                </a:lnTo>
                <a:lnTo>
                  <a:pt x="74673" y="95146"/>
                </a:lnTo>
                <a:lnTo>
                  <a:pt x="74673" y="95104"/>
                </a:lnTo>
                <a:lnTo>
                  <a:pt x="74673" y="94939"/>
                </a:lnTo>
                <a:lnTo>
                  <a:pt x="74673" y="94897"/>
                </a:lnTo>
                <a:lnTo>
                  <a:pt x="74673" y="94731"/>
                </a:lnTo>
                <a:lnTo>
                  <a:pt x="74673" y="94690"/>
                </a:lnTo>
                <a:lnTo>
                  <a:pt x="74673" y="94358"/>
                </a:lnTo>
                <a:lnTo>
                  <a:pt x="74673" y="94317"/>
                </a:lnTo>
                <a:cubicBezTo>
                  <a:pt x="74673" y="94151"/>
                  <a:pt x="74632" y="93985"/>
                  <a:pt x="74507" y="93861"/>
                </a:cubicBezTo>
                <a:cubicBezTo>
                  <a:pt x="74673" y="93861"/>
                  <a:pt x="74798" y="93778"/>
                  <a:pt x="74880" y="93778"/>
                </a:cubicBezTo>
                <a:cubicBezTo>
                  <a:pt x="74798" y="89714"/>
                  <a:pt x="76041" y="88678"/>
                  <a:pt x="75129" y="83951"/>
                </a:cubicBezTo>
                <a:cubicBezTo>
                  <a:pt x="74922" y="82915"/>
                  <a:pt x="74590" y="81712"/>
                  <a:pt x="74176" y="80510"/>
                </a:cubicBezTo>
                <a:cubicBezTo>
                  <a:pt x="76456" y="80385"/>
                  <a:pt x="78612" y="79971"/>
                  <a:pt x="80105" y="79183"/>
                </a:cubicBezTo>
                <a:cubicBezTo>
                  <a:pt x="83753" y="77359"/>
                  <a:pt x="86614" y="75244"/>
                  <a:pt x="88729" y="70973"/>
                </a:cubicBezTo>
                <a:cubicBezTo>
                  <a:pt x="88895" y="70683"/>
                  <a:pt x="88978" y="70434"/>
                  <a:pt x="89143" y="70103"/>
                </a:cubicBezTo>
                <a:cubicBezTo>
                  <a:pt x="90221" y="67656"/>
                  <a:pt x="90760" y="65044"/>
                  <a:pt x="90677" y="62349"/>
                </a:cubicBezTo>
                <a:lnTo>
                  <a:pt x="90677" y="61935"/>
                </a:lnTo>
                <a:cubicBezTo>
                  <a:pt x="90636" y="61022"/>
                  <a:pt x="90595" y="60152"/>
                  <a:pt x="90429" y="59240"/>
                </a:cubicBezTo>
                <a:cubicBezTo>
                  <a:pt x="90387" y="58742"/>
                  <a:pt x="90263" y="58245"/>
                  <a:pt x="90221" y="57788"/>
                </a:cubicBezTo>
                <a:cubicBezTo>
                  <a:pt x="90056" y="56835"/>
                  <a:pt x="89641" y="55632"/>
                  <a:pt x="89185" y="54513"/>
                </a:cubicBezTo>
                <a:cubicBezTo>
                  <a:pt x="88770" y="53311"/>
                  <a:pt x="88273" y="52191"/>
                  <a:pt x="87651" y="51072"/>
                </a:cubicBezTo>
                <a:cubicBezTo>
                  <a:pt x="87361" y="50574"/>
                  <a:pt x="87070" y="50118"/>
                  <a:pt x="86822" y="49620"/>
                </a:cubicBezTo>
                <a:lnTo>
                  <a:pt x="86407" y="48998"/>
                </a:lnTo>
                <a:cubicBezTo>
                  <a:pt x="86117" y="48501"/>
                  <a:pt x="86034" y="47962"/>
                  <a:pt x="86200" y="47630"/>
                </a:cubicBezTo>
                <a:lnTo>
                  <a:pt x="86200" y="47547"/>
                </a:lnTo>
                <a:cubicBezTo>
                  <a:pt x="86200" y="47506"/>
                  <a:pt x="86241" y="47506"/>
                  <a:pt x="86241" y="47464"/>
                </a:cubicBezTo>
                <a:lnTo>
                  <a:pt x="86283" y="47423"/>
                </a:lnTo>
                <a:cubicBezTo>
                  <a:pt x="86324" y="47340"/>
                  <a:pt x="86407" y="47340"/>
                  <a:pt x="86448" y="47298"/>
                </a:cubicBezTo>
                <a:cubicBezTo>
                  <a:pt x="86711" y="47202"/>
                  <a:pt x="87093" y="47169"/>
                  <a:pt x="87556" y="47169"/>
                </a:cubicBezTo>
                <a:cubicBezTo>
                  <a:pt x="88480" y="47169"/>
                  <a:pt x="89724" y="47298"/>
                  <a:pt x="90968" y="47298"/>
                </a:cubicBezTo>
                <a:lnTo>
                  <a:pt x="91465" y="47298"/>
                </a:lnTo>
                <a:cubicBezTo>
                  <a:pt x="91590" y="47298"/>
                  <a:pt x="91714" y="47298"/>
                  <a:pt x="91838" y="47257"/>
                </a:cubicBezTo>
                <a:lnTo>
                  <a:pt x="91921" y="47257"/>
                </a:lnTo>
                <a:cubicBezTo>
                  <a:pt x="92087" y="47257"/>
                  <a:pt x="92253" y="47216"/>
                  <a:pt x="92419" y="47216"/>
                </a:cubicBezTo>
                <a:cubicBezTo>
                  <a:pt x="92460" y="47216"/>
                  <a:pt x="92543" y="47133"/>
                  <a:pt x="92626" y="47133"/>
                </a:cubicBezTo>
                <a:cubicBezTo>
                  <a:pt x="92709" y="47133"/>
                  <a:pt x="92875" y="47091"/>
                  <a:pt x="92958" y="47091"/>
                </a:cubicBezTo>
                <a:cubicBezTo>
                  <a:pt x="94575" y="46801"/>
                  <a:pt x="96482" y="46055"/>
                  <a:pt x="97477" y="44438"/>
                </a:cubicBezTo>
                <a:lnTo>
                  <a:pt x="97477" y="44396"/>
                </a:lnTo>
                <a:lnTo>
                  <a:pt x="97311" y="44562"/>
                </a:lnTo>
                <a:cubicBezTo>
                  <a:pt x="97270" y="44603"/>
                  <a:pt x="97228" y="44645"/>
                  <a:pt x="97104" y="44728"/>
                </a:cubicBezTo>
                <a:cubicBezTo>
                  <a:pt x="97021" y="44769"/>
                  <a:pt x="96897" y="44852"/>
                  <a:pt x="96814" y="44935"/>
                </a:cubicBezTo>
                <a:cubicBezTo>
                  <a:pt x="96150" y="45391"/>
                  <a:pt x="95404" y="45764"/>
                  <a:pt x="94575" y="45972"/>
                </a:cubicBezTo>
                <a:cubicBezTo>
                  <a:pt x="93905" y="46133"/>
                  <a:pt x="93209" y="46218"/>
                  <a:pt x="92516" y="46218"/>
                </a:cubicBezTo>
                <a:cubicBezTo>
                  <a:pt x="91965" y="46218"/>
                  <a:pt x="91417" y="46165"/>
                  <a:pt x="90885" y="46055"/>
                </a:cubicBezTo>
                <a:cubicBezTo>
                  <a:pt x="90180" y="45972"/>
                  <a:pt x="89434" y="45764"/>
                  <a:pt x="88604" y="45557"/>
                </a:cubicBezTo>
                <a:lnTo>
                  <a:pt x="87982" y="45391"/>
                </a:lnTo>
                <a:lnTo>
                  <a:pt x="87651" y="45350"/>
                </a:lnTo>
                <a:cubicBezTo>
                  <a:pt x="87526" y="45267"/>
                  <a:pt x="87361" y="45267"/>
                  <a:pt x="87278" y="45267"/>
                </a:cubicBezTo>
                <a:cubicBezTo>
                  <a:pt x="87149" y="45258"/>
                  <a:pt x="87020" y="45253"/>
                  <a:pt x="86892" y="45253"/>
                </a:cubicBezTo>
                <a:cubicBezTo>
                  <a:pt x="86400" y="45253"/>
                  <a:pt x="85914" y="45327"/>
                  <a:pt x="85453" y="45557"/>
                </a:cubicBezTo>
                <a:cubicBezTo>
                  <a:pt x="84790" y="45847"/>
                  <a:pt x="84251" y="46386"/>
                  <a:pt x="83961" y="47050"/>
                </a:cubicBezTo>
                <a:cubicBezTo>
                  <a:pt x="83717" y="47619"/>
                  <a:pt x="83632" y="48229"/>
                  <a:pt x="83707" y="48839"/>
                </a:cubicBezTo>
                <a:lnTo>
                  <a:pt x="83707" y="48839"/>
                </a:lnTo>
                <a:cubicBezTo>
                  <a:pt x="83690" y="48769"/>
                  <a:pt x="83629" y="48702"/>
                  <a:pt x="83629" y="48667"/>
                </a:cubicBezTo>
                <a:lnTo>
                  <a:pt x="83629" y="48667"/>
                </a:lnTo>
                <a:cubicBezTo>
                  <a:pt x="83629" y="48874"/>
                  <a:pt x="83712" y="48998"/>
                  <a:pt x="83712" y="49206"/>
                </a:cubicBezTo>
                <a:cubicBezTo>
                  <a:pt x="83753" y="49372"/>
                  <a:pt x="83753" y="49579"/>
                  <a:pt x="83836" y="49745"/>
                </a:cubicBezTo>
                <a:cubicBezTo>
                  <a:pt x="83836" y="49805"/>
                  <a:pt x="83880" y="49865"/>
                  <a:pt x="83919" y="49925"/>
                </a:cubicBezTo>
                <a:lnTo>
                  <a:pt x="83919" y="49925"/>
                </a:lnTo>
                <a:cubicBezTo>
                  <a:pt x="83920" y="49952"/>
                  <a:pt x="83924" y="49957"/>
                  <a:pt x="83959" y="49992"/>
                </a:cubicBezTo>
                <a:lnTo>
                  <a:pt x="83959" y="49992"/>
                </a:lnTo>
                <a:cubicBezTo>
                  <a:pt x="83959" y="49991"/>
                  <a:pt x="83959" y="49990"/>
                  <a:pt x="83959" y="49990"/>
                </a:cubicBezTo>
                <a:lnTo>
                  <a:pt x="83959" y="49990"/>
                </a:lnTo>
                <a:cubicBezTo>
                  <a:pt x="83959" y="49991"/>
                  <a:pt x="83960" y="49992"/>
                  <a:pt x="83961" y="49994"/>
                </a:cubicBezTo>
                <a:lnTo>
                  <a:pt x="84002" y="50118"/>
                </a:lnTo>
                <a:lnTo>
                  <a:pt x="84044" y="50201"/>
                </a:lnTo>
                <a:lnTo>
                  <a:pt x="84126" y="50325"/>
                </a:lnTo>
                <a:lnTo>
                  <a:pt x="84168" y="50367"/>
                </a:lnTo>
                <a:lnTo>
                  <a:pt x="84168" y="50408"/>
                </a:lnTo>
                <a:lnTo>
                  <a:pt x="84209" y="50574"/>
                </a:lnTo>
                <a:lnTo>
                  <a:pt x="84375" y="50947"/>
                </a:lnTo>
                <a:cubicBezTo>
                  <a:pt x="84583" y="51403"/>
                  <a:pt x="84748" y="51859"/>
                  <a:pt x="84873" y="52315"/>
                </a:cubicBezTo>
                <a:cubicBezTo>
                  <a:pt x="85578" y="54306"/>
                  <a:pt x="85909" y="56379"/>
                  <a:pt x="86034" y="58493"/>
                </a:cubicBezTo>
                <a:cubicBezTo>
                  <a:pt x="86117" y="60566"/>
                  <a:pt x="85868" y="62681"/>
                  <a:pt x="85204" y="64671"/>
                </a:cubicBezTo>
                <a:cubicBezTo>
                  <a:pt x="84541" y="66537"/>
                  <a:pt x="83380" y="68154"/>
                  <a:pt x="81888" y="69398"/>
                </a:cubicBezTo>
                <a:cubicBezTo>
                  <a:pt x="81100" y="70020"/>
                  <a:pt x="80312" y="70517"/>
                  <a:pt x="79441" y="70932"/>
                </a:cubicBezTo>
                <a:lnTo>
                  <a:pt x="78778" y="71264"/>
                </a:lnTo>
                <a:lnTo>
                  <a:pt x="78571" y="71347"/>
                </a:lnTo>
                <a:lnTo>
                  <a:pt x="78446" y="71347"/>
                </a:lnTo>
                <a:cubicBezTo>
                  <a:pt x="78363" y="71388"/>
                  <a:pt x="78322" y="71388"/>
                  <a:pt x="78197" y="71471"/>
                </a:cubicBezTo>
                <a:cubicBezTo>
                  <a:pt x="77824" y="71595"/>
                  <a:pt x="77410" y="71720"/>
                  <a:pt x="77078" y="71761"/>
                </a:cubicBezTo>
                <a:cubicBezTo>
                  <a:pt x="76301" y="71865"/>
                  <a:pt x="75525" y="71918"/>
                  <a:pt x="74751" y="71918"/>
                </a:cubicBezTo>
                <a:cubicBezTo>
                  <a:pt x="73666" y="71918"/>
                  <a:pt x="72587" y="71813"/>
                  <a:pt x="71522" y="71595"/>
                </a:cubicBezTo>
                <a:cubicBezTo>
                  <a:pt x="69946" y="71305"/>
                  <a:pt x="68412" y="70849"/>
                  <a:pt x="66961" y="70144"/>
                </a:cubicBezTo>
                <a:cubicBezTo>
                  <a:pt x="66422" y="69191"/>
                  <a:pt x="65717" y="67615"/>
                  <a:pt x="65095" y="66205"/>
                </a:cubicBezTo>
                <a:cubicBezTo>
                  <a:pt x="65054" y="64878"/>
                  <a:pt x="65054" y="63386"/>
                  <a:pt x="64971" y="61810"/>
                </a:cubicBezTo>
                <a:cubicBezTo>
                  <a:pt x="64971" y="61230"/>
                  <a:pt x="64930" y="60732"/>
                  <a:pt x="64847" y="60193"/>
                </a:cubicBezTo>
                <a:cubicBezTo>
                  <a:pt x="64888" y="60110"/>
                  <a:pt x="64930" y="59986"/>
                  <a:pt x="64971" y="59862"/>
                </a:cubicBezTo>
                <a:lnTo>
                  <a:pt x="65137" y="59447"/>
                </a:lnTo>
                <a:cubicBezTo>
                  <a:pt x="65178" y="59323"/>
                  <a:pt x="65261" y="59157"/>
                  <a:pt x="65303" y="59074"/>
                </a:cubicBezTo>
                <a:cubicBezTo>
                  <a:pt x="65386" y="58825"/>
                  <a:pt x="65510" y="58618"/>
                  <a:pt x="65593" y="58327"/>
                </a:cubicBezTo>
                <a:cubicBezTo>
                  <a:pt x="65717" y="58079"/>
                  <a:pt x="65800" y="57913"/>
                  <a:pt x="65883" y="57706"/>
                </a:cubicBezTo>
                <a:cubicBezTo>
                  <a:pt x="65966" y="57498"/>
                  <a:pt x="66008" y="57374"/>
                  <a:pt x="66090" y="57208"/>
                </a:cubicBezTo>
                <a:lnTo>
                  <a:pt x="66173" y="57001"/>
                </a:lnTo>
                <a:lnTo>
                  <a:pt x="66298" y="56793"/>
                </a:lnTo>
                <a:cubicBezTo>
                  <a:pt x="66298" y="56752"/>
                  <a:pt x="66339" y="56669"/>
                  <a:pt x="66339" y="56669"/>
                </a:cubicBezTo>
                <a:lnTo>
                  <a:pt x="66381" y="56669"/>
                </a:lnTo>
                <a:lnTo>
                  <a:pt x="66381" y="57084"/>
                </a:lnTo>
                <a:lnTo>
                  <a:pt x="66381" y="57581"/>
                </a:lnTo>
                <a:cubicBezTo>
                  <a:pt x="66381" y="57871"/>
                  <a:pt x="66422" y="58245"/>
                  <a:pt x="66505" y="58535"/>
                </a:cubicBezTo>
                <a:cubicBezTo>
                  <a:pt x="66547" y="58866"/>
                  <a:pt x="66588" y="59157"/>
                  <a:pt x="66712" y="59530"/>
                </a:cubicBezTo>
                <a:cubicBezTo>
                  <a:pt x="66795" y="59903"/>
                  <a:pt x="66837" y="60276"/>
                  <a:pt x="67003" y="60566"/>
                </a:cubicBezTo>
                <a:cubicBezTo>
                  <a:pt x="67044" y="60774"/>
                  <a:pt x="67127" y="60940"/>
                  <a:pt x="67169" y="61105"/>
                </a:cubicBezTo>
                <a:cubicBezTo>
                  <a:pt x="67210" y="61230"/>
                  <a:pt x="67251" y="61396"/>
                  <a:pt x="67376" y="61561"/>
                </a:cubicBezTo>
                <a:cubicBezTo>
                  <a:pt x="67459" y="61852"/>
                  <a:pt x="67625" y="62183"/>
                  <a:pt x="67790" y="62474"/>
                </a:cubicBezTo>
                <a:cubicBezTo>
                  <a:pt x="67956" y="62805"/>
                  <a:pt x="68081" y="63054"/>
                  <a:pt x="68247" y="63303"/>
                </a:cubicBezTo>
                <a:cubicBezTo>
                  <a:pt x="68288" y="63427"/>
                  <a:pt x="68371" y="63469"/>
                  <a:pt x="68454" y="63593"/>
                </a:cubicBezTo>
                <a:lnTo>
                  <a:pt x="68454" y="63718"/>
                </a:lnTo>
                <a:lnTo>
                  <a:pt x="68661" y="64008"/>
                </a:lnTo>
                <a:cubicBezTo>
                  <a:pt x="68827" y="64215"/>
                  <a:pt x="68993" y="64339"/>
                  <a:pt x="69117" y="64505"/>
                </a:cubicBezTo>
                <a:cubicBezTo>
                  <a:pt x="69283" y="64671"/>
                  <a:pt x="69449" y="64754"/>
                  <a:pt x="69532" y="64878"/>
                </a:cubicBezTo>
                <a:cubicBezTo>
                  <a:pt x="69822" y="65044"/>
                  <a:pt x="69946" y="65127"/>
                  <a:pt x="69946" y="65127"/>
                </a:cubicBezTo>
                <a:lnTo>
                  <a:pt x="69946" y="65086"/>
                </a:lnTo>
                <a:cubicBezTo>
                  <a:pt x="70029" y="65127"/>
                  <a:pt x="70071" y="65127"/>
                  <a:pt x="70071" y="65127"/>
                </a:cubicBezTo>
                <a:lnTo>
                  <a:pt x="69905" y="64713"/>
                </a:lnTo>
                <a:cubicBezTo>
                  <a:pt x="69864" y="64547"/>
                  <a:pt x="69822" y="64422"/>
                  <a:pt x="69822" y="64215"/>
                </a:cubicBezTo>
                <a:cubicBezTo>
                  <a:pt x="69822" y="64008"/>
                  <a:pt x="69739" y="63800"/>
                  <a:pt x="69698" y="63593"/>
                </a:cubicBezTo>
                <a:cubicBezTo>
                  <a:pt x="69656" y="63303"/>
                  <a:pt x="69698" y="63054"/>
                  <a:pt x="69656" y="62805"/>
                </a:cubicBezTo>
                <a:cubicBezTo>
                  <a:pt x="69615" y="62557"/>
                  <a:pt x="69615" y="62225"/>
                  <a:pt x="69615" y="61976"/>
                </a:cubicBezTo>
                <a:lnTo>
                  <a:pt x="69615" y="61105"/>
                </a:lnTo>
                <a:lnTo>
                  <a:pt x="69615" y="60152"/>
                </a:lnTo>
                <a:cubicBezTo>
                  <a:pt x="69615" y="59862"/>
                  <a:pt x="69656" y="59530"/>
                  <a:pt x="69656" y="59281"/>
                </a:cubicBezTo>
                <a:lnTo>
                  <a:pt x="69656" y="58866"/>
                </a:lnTo>
                <a:lnTo>
                  <a:pt x="69656" y="58452"/>
                </a:lnTo>
                <a:cubicBezTo>
                  <a:pt x="69656" y="58203"/>
                  <a:pt x="69698" y="57913"/>
                  <a:pt x="69698" y="57664"/>
                </a:cubicBezTo>
                <a:cubicBezTo>
                  <a:pt x="69698" y="57415"/>
                  <a:pt x="69739" y="57208"/>
                  <a:pt x="69739" y="57001"/>
                </a:cubicBezTo>
                <a:lnTo>
                  <a:pt x="69739" y="56669"/>
                </a:lnTo>
                <a:lnTo>
                  <a:pt x="69739" y="56462"/>
                </a:lnTo>
                <a:lnTo>
                  <a:pt x="69739" y="56254"/>
                </a:lnTo>
                <a:lnTo>
                  <a:pt x="69739" y="56047"/>
                </a:lnTo>
                <a:lnTo>
                  <a:pt x="69946" y="56006"/>
                </a:lnTo>
                <a:lnTo>
                  <a:pt x="69946" y="56254"/>
                </a:lnTo>
                <a:cubicBezTo>
                  <a:pt x="69946" y="56586"/>
                  <a:pt x="70029" y="56835"/>
                  <a:pt x="70071" y="57166"/>
                </a:cubicBezTo>
                <a:cubicBezTo>
                  <a:pt x="70112" y="57291"/>
                  <a:pt x="70112" y="57457"/>
                  <a:pt x="70154" y="57623"/>
                </a:cubicBezTo>
                <a:cubicBezTo>
                  <a:pt x="70237" y="57788"/>
                  <a:pt x="70278" y="57913"/>
                  <a:pt x="70278" y="58079"/>
                </a:cubicBezTo>
                <a:cubicBezTo>
                  <a:pt x="70361" y="58410"/>
                  <a:pt x="70485" y="58742"/>
                  <a:pt x="70651" y="59074"/>
                </a:cubicBezTo>
                <a:cubicBezTo>
                  <a:pt x="70776" y="59364"/>
                  <a:pt x="70900" y="59737"/>
                  <a:pt x="71107" y="60069"/>
                </a:cubicBezTo>
                <a:cubicBezTo>
                  <a:pt x="71190" y="60193"/>
                  <a:pt x="71273" y="60359"/>
                  <a:pt x="71356" y="60525"/>
                </a:cubicBezTo>
                <a:cubicBezTo>
                  <a:pt x="71481" y="60691"/>
                  <a:pt x="71563" y="60815"/>
                  <a:pt x="71605" y="60981"/>
                </a:cubicBezTo>
                <a:cubicBezTo>
                  <a:pt x="71729" y="61147"/>
                  <a:pt x="71812" y="61313"/>
                  <a:pt x="71937" y="61396"/>
                </a:cubicBezTo>
                <a:cubicBezTo>
                  <a:pt x="72020" y="61561"/>
                  <a:pt x="72144" y="61644"/>
                  <a:pt x="72227" y="61810"/>
                </a:cubicBezTo>
                <a:cubicBezTo>
                  <a:pt x="72351" y="61935"/>
                  <a:pt x="72434" y="62059"/>
                  <a:pt x="72559" y="62183"/>
                </a:cubicBezTo>
                <a:cubicBezTo>
                  <a:pt x="72641" y="62266"/>
                  <a:pt x="72766" y="62432"/>
                  <a:pt x="72849" y="62557"/>
                </a:cubicBezTo>
                <a:cubicBezTo>
                  <a:pt x="73056" y="62764"/>
                  <a:pt x="73263" y="62971"/>
                  <a:pt x="73471" y="63096"/>
                </a:cubicBezTo>
                <a:cubicBezTo>
                  <a:pt x="73678" y="63261"/>
                  <a:pt x="73844" y="63427"/>
                  <a:pt x="74093" y="63510"/>
                </a:cubicBezTo>
                <a:cubicBezTo>
                  <a:pt x="74300" y="63635"/>
                  <a:pt x="74466" y="63718"/>
                  <a:pt x="74632" y="63800"/>
                </a:cubicBezTo>
                <a:lnTo>
                  <a:pt x="75088" y="63925"/>
                </a:lnTo>
                <a:lnTo>
                  <a:pt x="75129" y="63925"/>
                </a:lnTo>
                <a:lnTo>
                  <a:pt x="74880" y="63510"/>
                </a:lnTo>
                <a:cubicBezTo>
                  <a:pt x="74839" y="63427"/>
                  <a:pt x="74715" y="63220"/>
                  <a:pt x="74673" y="63054"/>
                </a:cubicBezTo>
                <a:cubicBezTo>
                  <a:pt x="74590" y="62888"/>
                  <a:pt x="74507" y="62640"/>
                  <a:pt x="74424" y="62432"/>
                </a:cubicBezTo>
                <a:cubicBezTo>
                  <a:pt x="74300" y="62183"/>
                  <a:pt x="74259" y="61976"/>
                  <a:pt x="74176" y="61727"/>
                </a:cubicBezTo>
                <a:cubicBezTo>
                  <a:pt x="74051" y="61437"/>
                  <a:pt x="74010" y="61188"/>
                  <a:pt x="73968" y="60940"/>
                </a:cubicBezTo>
                <a:cubicBezTo>
                  <a:pt x="73885" y="60691"/>
                  <a:pt x="73844" y="60359"/>
                  <a:pt x="73761" y="60069"/>
                </a:cubicBezTo>
                <a:cubicBezTo>
                  <a:pt x="73678" y="59737"/>
                  <a:pt x="73637" y="59488"/>
                  <a:pt x="73595" y="59157"/>
                </a:cubicBezTo>
                <a:cubicBezTo>
                  <a:pt x="73554" y="58866"/>
                  <a:pt x="73554" y="58618"/>
                  <a:pt x="73471" y="58286"/>
                </a:cubicBezTo>
                <a:cubicBezTo>
                  <a:pt x="73471" y="58120"/>
                  <a:pt x="73471" y="58037"/>
                  <a:pt x="73429" y="57871"/>
                </a:cubicBezTo>
                <a:cubicBezTo>
                  <a:pt x="73429" y="57706"/>
                  <a:pt x="73388" y="57623"/>
                  <a:pt x="73388" y="57457"/>
                </a:cubicBezTo>
                <a:cubicBezTo>
                  <a:pt x="73388" y="57208"/>
                  <a:pt x="73346" y="56959"/>
                  <a:pt x="73346" y="56669"/>
                </a:cubicBezTo>
                <a:cubicBezTo>
                  <a:pt x="73346" y="56420"/>
                  <a:pt x="73263" y="56213"/>
                  <a:pt x="73263" y="56006"/>
                </a:cubicBezTo>
                <a:cubicBezTo>
                  <a:pt x="73263" y="55798"/>
                  <a:pt x="73263" y="55632"/>
                  <a:pt x="73222" y="55508"/>
                </a:cubicBezTo>
                <a:cubicBezTo>
                  <a:pt x="73222" y="55425"/>
                  <a:pt x="73222" y="55342"/>
                  <a:pt x="73180" y="55301"/>
                </a:cubicBezTo>
                <a:lnTo>
                  <a:pt x="73180" y="55010"/>
                </a:lnTo>
                <a:cubicBezTo>
                  <a:pt x="73180" y="54886"/>
                  <a:pt x="73139" y="54720"/>
                  <a:pt x="73139" y="54554"/>
                </a:cubicBezTo>
                <a:cubicBezTo>
                  <a:pt x="73015" y="54057"/>
                  <a:pt x="72724" y="53684"/>
                  <a:pt x="72310" y="53476"/>
                </a:cubicBezTo>
                <a:cubicBezTo>
                  <a:pt x="72102" y="50864"/>
                  <a:pt x="71273" y="48169"/>
                  <a:pt x="69656" y="45889"/>
                </a:cubicBezTo>
                <a:cubicBezTo>
                  <a:pt x="69739" y="45847"/>
                  <a:pt x="69822" y="45806"/>
                  <a:pt x="69864" y="45764"/>
                </a:cubicBezTo>
                <a:cubicBezTo>
                  <a:pt x="71895" y="43111"/>
                  <a:pt x="71771" y="42696"/>
                  <a:pt x="74839" y="41121"/>
                </a:cubicBezTo>
                <a:lnTo>
                  <a:pt x="72517" y="38923"/>
                </a:lnTo>
                <a:lnTo>
                  <a:pt x="72559" y="38840"/>
                </a:lnTo>
                <a:cubicBezTo>
                  <a:pt x="72351" y="38716"/>
                  <a:pt x="72185" y="38591"/>
                  <a:pt x="71978" y="38426"/>
                </a:cubicBezTo>
                <a:lnTo>
                  <a:pt x="71273" y="37762"/>
                </a:lnTo>
                <a:cubicBezTo>
                  <a:pt x="71190" y="37804"/>
                  <a:pt x="71190" y="37804"/>
                  <a:pt x="71149" y="37804"/>
                </a:cubicBezTo>
                <a:cubicBezTo>
                  <a:pt x="70776" y="37555"/>
                  <a:pt x="70444" y="37265"/>
                  <a:pt x="70112" y="36974"/>
                </a:cubicBezTo>
                <a:cubicBezTo>
                  <a:pt x="70485" y="36726"/>
                  <a:pt x="70900" y="36560"/>
                  <a:pt x="71356" y="36518"/>
                </a:cubicBezTo>
                <a:lnTo>
                  <a:pt x="72310" y="36518"/>
                </a:lnTo>
                <a:cubicBezTo>
                  <a:pt x="72351" y="36518"/>
                  <a:pt x="72393" y="36518"/>
                  <a:pt x="72434" y="36560"/>
                </a:cubicBezTo>
                <a:cubicBezTo>
                  <a:pt x="72517" y="36560"/>
                  <a:pt x="72559" y="36560"/>
                  <a:pt x="72600" y="36643"/>
                </a:cubicBezTo>
                <a:cubicBezTo>
                  <a:pt x="72641" y="36643"/>
                  <a:pt x="72724" y="36684"/>
                  <a:pt x="72766" y="36684"/>
                </a:cubicBezTo>
                <a:cubicBezTo>
                  <a:pt x="72807" y="36684"/>
                  <a:pt x="72849" y="36726"/>
                  <a:pt x="72932" y="36726"/>
                </a:cubicBezTo>
                <a:cubicBezTo>
                  <a:pt x="72973" y="36726"/>
                  <a:pt x="73015" y="36767"/>
                  <a:pt x="73056" y="36767"/>
                </a:cubicBezTo>
                <a:cubicBezTo>
                  <a:pt x="73139" y="36767"/>
                  <a:pt x="73180" y="36850"/>
                  <a:pt x="73180" y="36850"/>
                </a:cubicBezTo>
                <a:cubicBezTo>
                  <a:pt x="73222" y="36850"/>
                  <a:pt x="73263" y="36891"/>
                  <a:pt x="73346" y="36891"/>
                </a:cubicBezTo>
                <a:cubicBezTo>
                  <a:pt x="73388" y="36891"/>
                  <a:pt x="73429" y="36933"/>
                  <a:pt x="73429" y="36933"/>
                </a:cubicBezTo>
                <a:cubicBezTo>
                  <a:pt x="73471" y="36974"/>
                  <a:pt x="73554" y="36974"/>
                  <a:pt x="73595" y="37057"/>
                </a:cubicBezTo>
                <a:cubicBezTo>
                  <a:pt x="73637" y="37099"/>
                  <a:pt x="73678" y="37099"/>
                  <a:pt x="73678" y="37140"/>
                </a:cubicBezTo>
                <a:cubicBezTo>
                  <a:pt x="73802" y="37182"/>
                  <a:pt x="73844" y="37265"/>
                  <a:pt x="73885" y="37348"/>
                </a:cubicBezTo>
                <a:cubicBezTo>
                  <a:pt x="73968" y="37389"/>
                  <a:pt x="74010" y="37389"/>
                  <a:pt x="74010" y="37472"/>
                </a:cubicBezTo>
                <a:cubicBezTo>
                  <a:pt x="74051" y="37513"/>
                  <a:pt x="74093" y="37513"/>
                  <a:pt x="74093" y="37555"/>
                </a:cubicBezTo>
                <a:lnTo>
                  <a:pt x="74217" y="37679"/>
                </a:lnTo>
                <a:lnTo>
                  <a:pt x="74300" y="37762"/>
                </a:lnTo>
                <a:cubicBezTo>
                  <a:pt x="74383" y="37804"/>
                  <a:pt x="74383" y="37887"/>
                  <a:pt x="74424" y="37887"/>
                </a:cubicBezTo>
                <a:lnTo>
                  <a:pt x="74507" y="37969"/>
                </a:lnTo>
                <a:cubicBezTo>
                  <a:pt x="74590" y="38011"/>
                  <a:pt x="74590" y="38094"/>
                  <a:pt x="74632" y="38135"/>
                </a:cubicBezTo>
                <a:lnTo>
                  <a:pt x="74715" y="38218"/>
                </a:lnTo>
                <a:cubicBezTo>
                  <a:pt x="74798" y="38301"/>
                  <a:pt x="74798" y="38343"/>
                  <a:pt x="74839" y="38384"/>
                </a:cubicBezTo>
                <a:lnTo>
                  <a:pt x="74922" y="38508"/>
                </a:lnTo>
                <a:cubicBezTo>
                  <a:pt x="75005" y="38550"/>
                  <a:pt x="75046" y="38591"/>
                  <a:pt x="75046" y="38716"/>
                </a:cubicBezTo>
                <a:lnTo>
                  <a:pt x="75088" y="38757"/>
                </a:lnTo>
                <a:cubicBezTo>
                  <a:pt x="75668" y="39587"/>
                  <a:pt x="76083" y="40499"/>
                  <a:pt x="76332" y="41204"/>
                </a:cubicBezTo>
                <a:cubicBezTo>
                  <a:pt x="76657" y="41895"/>
                  <a:pt x="76743" y="42427"/>
                  <a:pt x="76746" y="42447"/>
                </a:cubicBezTo>
                <a:lnTo>
                  <a:pt x="76746" y="42447"/>
                </a:lnTo>
                <a:cubicBezTo>
                  <a:pt x="76741" y="42413"/>
                  <a:pt x="76502" y="40855"/>
                  <a:pt x="76871" y="39379"/>
                </a:cubicBezTo>
                <a:cubicBezTo>
                  <a:pt x="76995" y="38633"/>
                  <a:pt x="77327" y="37928"/>
                  <a:pt x="77824" y="37389"/>
                </a:cubicBezTo>
                <a:cubicBezTo>
                  <a:pt x="78322" y="36933"/>
                  <a:pt x="78944" y="36518"/>
                  <a:pt x="79814" y="36435"/>
                </a:cubicBezTo>
                <a:cubicBezTo>
                  <a:pt x="79980" y="36435"/>
                  <a:pt x="80105" y="36352"/>
                  <a:pt x="80271" y="36352"/>
                </a:cubicBezTo>
                <a:lnTo>
                  <a:pt x="80892" y="36352"/>
                </a:lnTo>
                <a:cubicBezTo>
                  <a:pt x="81017" y="36352"/>
                  <a:pt x="81058" y="36435"/>
                  <a:pt x="81141" y="36435"/>
                </a:cubicBezTo>
                <a:cubicBezTo>
                  <a:pt x="81224" y="36435"/>
                  <a:pt x="81307" y="36435"/>
                  <a:pt x="81349" y="36477"/>
                </a:cubicBezTo>
                <a:lnTo>
                  <a:pt x="81473" y="36477"/>
                </a:lnTo>
                <a:cubicBezTo>
                  <a:pt x="81680" y="36518"/>
                  <a:pt x="81888" y="36560"/>
                  <a:pt x="82095" y="36684"/>
                </a:cubicBezTo>
                <a:cubicBezTo>
                  <a:pt x="82136" y="36684"/>
                  <a:pt x="82136" y="36684"/>
                  <a:pt x="82178" y="36726"/>
                </a:cubicBezTo>
                <a:cubicBezTo>
                  <a:pt x="82302" y="36767"/>
                  <a:pt x="82385" y="36850"/>
                  <a:pt x="82551" y="36891"/>
                </a:cubicBezTo>
                <a:lnTo>
                  <a:pt x="82592" y="36891"/>
                </a:lnTo>
                <a:cubicBezTo>
                  <a:pt x="83753" y="37472"/>
                  <a:pt x="84831" y="38343"/>
                  <a:pt x="85785" y="39213"/>
                </a:cubicBezTo>
                <a:lnTo>
                  <a:pt x="85868" y="39338"/>
                </a:lnTo>
                <a:lnTo>
                  <a:pt x="86075" y="39545"/>
                </a:lnTo>
                <a:lnTo>
                  <a:pt x="86283" y="39752"/>
                </a:lnTo>
                <a:lnTo>
                  <a:pt x="86407" y="39835"/>
                </a:lnTo>
                <a:cubicBezTo>
                  <a:pt x="86490" y="39960"/>
                  <a:pt x="86614" y="40084"/>
                  <a:pt x="86739" y="40208"/>
                </a:cubicBezTo>
                <a:lnTo>
                  <a:pt x="86822" y="40250"/>
                </a:lnTo>
                <a:cubicBezTo>
                  <a:pt x="86904" y="40374"/>
                  <a:pt x="87029" y="40457"/>
                  <a:pt x="87112" y="40623"/>
                </a:cubicBezTo>
                <a:cubicBezTo>
                  <a:pt x="87734" y="41286"/>
                  <a:pt x="88190" y="41908"/>
                  <a:pt x="88480" y="42282"/>
                </a:cubicBezTo>
                <a:cubicBezTo>
                  <a:pt x="88604" y="42489"/>
                  <a:pt x="88729" y="42655"/>
                  <a:pt x="88729" y="42655"/>
                </a:cubicBezTo>
                <a:cubicBezTo>
                  <a:pt x="88729" y="42655"/>
                  <a:pt x="88356" y="39379"/>
                  <a:pt x="90263" y="37389"/>
                </a:cubicBezTo>
                <a:cubicBezTo>
                  <a:pt x="90677" y="36933"/>
                  <a:pt x="91258" y="36560"/>
                  <a:pt x="92004" y="36311"/>
                </a:cubicBezTo>
                <a:cubicBezTo>
                  <a:pt x="92336" y="36145"/>
                  <a:pt x="92751" y="36104"/>
                  <a:pt x="93248" y="36062"/>
                </a:cubicBezTo>
                <a:cubicBezTo>
                  <a:pt x="93335" y="36058"/>
                  <a:pt x="93422" y="36056"/>
                  <a:pt x="93511" y="36056"/>
                </a:cubicBezTo>
                <a:cubicBezTo>
                  <a:pt x="97794" y="36056"/>
                  <a:pt x="104418" y="40929"/>
                  <a:pt x="109211" y="47713"/>
                </a:cubicBezTo>
                <a:cubicBezTo>
                  <a:pt x="110082" y="48957"/>
                  <a:pt x="110911" y="50242"/>
                  <a:pt x="111616" y="51611"/>
                </a:cubicBezTo>
                <a:cubicBezTo>
                  <a:pt x="105231" y="17570"/>
                  <a:pt x="80851" y="14253"/>
                  <a:pt x="72476" y="5795"/>
                </a:cubicBezTo>
                <a:lnTo>
                  <a:pt x="72476" y="5795"/>
                </a:lnTo>
                <a:cubicBezTo>
                  <a:pt x="73098" y="10604"/>
                  <a:pt x="72351" y="24038"/>
                  <a:pt x="64473" y="30382"/>
                </a:cubicBezTo>
                <a:cubicBezTo>
                  <a:pt x="64432" y="30299"/>
                  <a:pt x="64308" y="30299"/>
                  <a:pt x="64266" y="30299"/>
                </a:cubicBezTo>
                <a:cubicBezTo>
                  <a:pt x="64100" y="30258"/>
                  <a:pt x="64017" y="30258"/>
                  <a:pt x="63852" y="30216"/>
                </a:cubicBezTo>
                <a:lnTo>
                  <a:pt x="63810" y="30216"/>
                </a:lnTo>
                <a:cubicBezTo>
                  <a:pt x="63701" y="30204"/>
                  <a:pt x="63599" y="30199"/>
                  <a:pt x="63500" y="30199"/>
                </a:cubicBezTo>
                <a:cubicBezTo>
                  <a:pt x="63263" y="30199"/>
                  <a:pt x="63050" y="30228"/>
                  <a:pt x="62815" y="30258"/>
                </a:cubicBezTo>
                <a:lnTo>
                  <a:pt x="62774" y="30258"/>
                </a:lnTo>
                <a:lnTo>
                  <a:pt x="62317" y="30423"/>
                </a:lnTo>
                <a:cubicBezTo>
                  <a:pt x="62235" y="30423"/>
                  <a:pt x="62235" y="30465"/>
                  <a:pt x="62193" y="30465"/>
                </a:cubicBezTo>
                <a:cubicBezTo>
                  <a:pt x="62110" y="30506"/>
                  <a:pt x="61986" y="30589"/>
                  <a:pt x="61903" y="30672"/>
                </a:cubicBezTo>
                <a:cubicBezTo>
                  <a:pt x="61820" y="30672"/>
                  <a:pt x="61820" y="30714"/>
                  <a:pt x="61778" y="30714"/>
                </a:cubicBezTo>
                <a:lnTo>
                  <a:pt x="60037" y="32331"/>
                </a:lnTo>
                <a:cubicBezTo>
                  <a:pt x="59871" y="32455"/>
                  <a:pt x="59747" y="32579"/>
                  <a:pt x="59664" y="32704"/>
                </a:cubicBezTo>
                <a:cubicBezTo>
                  <a:pt x="59705" y="32289"/>
                  <a:pt x="59705" y="31875"/>
                  <a:pt x="59747" y="31418"/>
                </a:cubicBezTo>
                <a:cubicBezTo>
                  <a:pt x="59830" y="30797"/>
                  <a:pt x="59871" y="30092"/>
                  <a:pt x="59871" y="29428"/>
                </a:cubicBezTo>
                <a:cubicBezTo>
                  <a:pt x="59913" y="29055"/>
                  <a:pt x="59913" y="28723"/>
                  <a:pt x="59913" y="28350"/>
                </a:cubicBezTo>
                <a:lnTo>
                  <a:pt x="59913" y="26567"/>
                </a:lnTo>
                <a:lnTo>
                  <a:pt x="59913" y="25945"/>
                </a:lnTo>
                <a:cubicBezTo>
                  <a:pt x="59913" y="25531"/>
                  <a:pt x="59871" y="25116"/>
                  <a:pt x="59871" y="24702"/>
                </a:cubicBezTo>
                <a:lnTo>
                  <a:pt x="59747" y="23416"/>
                </a:lnTo>
                <a:lnTo>
                  <a:pt x="59747" y="23126"/>
                </a:lnTo>
                <a:lnTo>
                  <a:pt x="59705" y="22794"/>
                </a:lnTo>
                <a:lnTo>
                  <a:pt x="59622" y="22131"/>
                </a:lnTo>
                <a:lnTo>
                  <a:pt x="59539" y="21509"/>
                </a:lnTo>
                <a:cubicBezTo>
                  <a:pt x="59539" y="21302"/>
                  <a:pt x="59498" y="21094"/>
                  <a:pt x="59457" y="20846"/>
                </a:cubicBezTo>
                <a:cubicBezTo>
                  <a:pt x="59415" y="20431"/>
                  <a:pt x="59291" y="19933"/>
                  <a:pt x="59208" y="19519"/>
                </a:cubicBezTo>
                <a:cubicBezTo>
                  <a:pt x="59083" y="19104"/>
                  <a:pt x="59000" y="18648"/>
                  <a:pt x="58876" y="18233"/>
                </a:cubicBezTo>
                <a:lnTo>
                  <a:pt x="58710" y="17612"/>
                </a:lnTo>
                <a:cubicBezTo>
                  <a:pt x="58669" y="17404"/>
                  <a:pt x="58627" y="17197"/>
                  <a:pt x="58503" y="16990"/>
                </a:cubicBezTo>
                <a:lnTo>
                  <a:pt x="58296" y="16368"/>
                </a:lnTo>
                <a:cubicBezTo>
                  <a:pt x="58254" y="16160"/>
                  <a:pt x="58171" y="15953"/>
                  <a:pt x="58088" y="15787"/>
                </a:cubicBezTo>
                <a:cubicBezTo>
                  <a:pt x="57964" y="15373"/>
                  <a:pt x="57840" y="15041"/>
                  <a:pt x="57632" y="14668"/>
                </a:cubicBezTo>
                <a:cubicBezTo>
                  <a:pt x="57425" y="14295"/>
                  <a:pt x="57259" y="13921"/>
                  <a:pt x="57093" y="13590"/>
                </a:cubicBezTo>
                <a:lnTo>
                  <a:pt x="56844" y="13051"/>
                </a:lnTo>
                <a:cubicBezTo>
                  <a:pt x="56762" y="12885"/>
                  <a:pt x="56637" y="12760"/>
                  <a:pt x="56596" y="12595"/>
                </a:cubicBezTo>
                <a:cubicBezTo>
                  <a:pt x="56430" y="12263"/>
                  <a:pt x="56223" y="11973"/>
                  <a:pt x="56057" y="11724"/>
                </a:cubicBezTo>
                <a:lnTo>
                  <a:pt x="55766" y="11226"/>
                </a:lnTo>
                <a:lnTo>
                  <a:pt x="55891" y="11143"/>
                </a:lnTo>
                <a:cubicBezTo>
                  <a:pt x="55974" y="11019"/>
                  <a:pt x="56098" y="10895"/>
                  <a:pt x="56223" y="10770"/>
                </a:cubicBezTo>
                <a:lnTo>
                  <a:pt x="56637" y="10356"/>
                </a:lnTo>
                <a:cubicBezTo>
                  <a:pt x="56803" y="10190"/>
                  <a:pt x="57010" y="10065"/>
                  <a:pt x="57176" y="9900"/>
                </a:cubicBezTo>
                <a:cubicBezTo>
                  <a:pt x="57549" y="9568"/>
                  <a:pt x="57964" y="9278"/>
                  <a:pt x="58379" y="8946"/>
                </a:cubicBezTo>
                <a:cubicBezTo>
                  <a:pt x="58793" y="8697"/>
                  <a:pt x="59249" y="8407"/>
                  <a:pt x="59705" y="8200"/>
                </a:cubicBezTo>
                <a:lnTo>
                  <a:pt x="60327" y="7868"/>
                </a:lnTo>
                <a:cubicBezTo>
                  <a:pt x="60535" y="7785"/>
                  <a:pt x="60742" y="7661"/>
                  <a:pt x="60949" y="7619"/>
                </a:cubicBezTo>
                <a:cubicBezTo>
                  <a:pt x="61364" y="7453"/>
                  <a:pt x="61613" y="7370"/>
                  <a:pt x="61903" y="7246"/>
                </a:cubicBezTo>
                <a:lnTo>
                  <a:pt x="62235" y="7163"/>
                </a:lnTo>
                <a:cubicBezTo>
                  <a:pt x="62276" y="7163"/>
                  <a:pt x="62359" y="7039"/>
                  <a:pt x="62359" y="6997"/>
                </a:cubicBezTo>
                <a:cubicBezTo>
                  <a:pt x="62359" y="6904"/>
                  <a:pt x="62289" y="6857"/>
                  <a:pt x="62236" y="6857"/>
                </a:cubicBezTo>
                <a:cubicBezTo>
                  <a:pt x="62219" y="6857"/>
                  <a:pt x="62203" y="6862"/>
                  <a:pt x="62193" y="6873"/>
                </a:cubicBezTo>
                <a:lnTo>
                  <a:pt x="61820" y="6956"/>
                </a:lnTo>
                <a:cubicBezTo>
                  <a:pt x="61571" y="6997"/>
                  <a:pt x="61281" y="7039"/>
                  <a:pt x="60866" y="7080"/>
                </a:cubicBezTo>
                <a:lnTo>
                  <a:pt x="60161" y="7246"/>
                </a:lnTo>
                <a:cubicBezTo>
                  <a:pt x="59913" y="7287"/>
                  <a:pt x="59705" y="7370"/>
                  <a:pt x="59457" y="7453"/>
                </a:cubicBezTo>
                <a:cubicBezTo>
                  <a:pt x="58918" y="7619"/>
                  <a:pt x="58420" y="7826"/>
                  <a:pt x="57881" y="8034"/>
                </a:cubicBezTo>
                <a:cubicBezTo>
                  <a:pt x="57383" y="8241"/>
                  <a:pt x="56844" y="8490"/>
                  <a:pt x="56388" y="8739"/>
                </a:cubicBezTo>
                <a:cubicBezTo>
                  <a:pt x="56140" y="8904"/>
                  <a:pt x="55932" y="9029"/>
                  <a:pt x="55725" y="9153"/>
                </a:cubicBezTo>
                <a:cubicBezTo>
                  <a:pt x="55518" y="9278"/>
                  <a:pt x="55310" y="9443"/>
                  <a:pt x="55145" y="9526"/>
                </a:cubicBezTo>
                <a:lnTo>
                  <a:pt x="54688" y="9858"/>
                </a:lnTo>
                <a:lnTo>
                  <a:pt x="54398" y="9526"/>
                </a:lnTo>
                <a:cubicBezTo>
                  <a:pt x="54481" y="9443"/>
                  <a:pt x="54523" y="9278"/>
                  <a:pt x="54564" y="9153"/>
                </a:cubicBezTo>
                <a:cubicBezTo>
                  <a:pt x="54606" y="9029"/>
                  <a:pt x="54730" y="8822"/>
                  <a:pt x="54813" y="8614"/>
                </a:cubicBezTo>
                <a:cubicBezTo>
                  <a:pt x="55310" y="7578"/>
                  <a:pt x="55808" y="6583"/>
                  <a:pt x="56430" y="5629"/>
                </a:cubicBezTo>
                <a:cubicBezTo>
                  <a:pt x="56596" y="5422"/>
                  <a:pt x="56803" y="5131"/>
                  <a:pt x="56969" y="4924"/>
                </a:cubicBezTo>
                <a:cubicBezTo>
                  <a:pt x="57176" y="4675"/>
                  <a:pt x="57301" y="4468"/>
                  <a:pt x="57466" y="4178"/>
                </a:cubicBezTo>
                <a:cubicBezTo>
                  <a:pt x="57840" y="3722"/>
                  <a:pt x="58213" y="3349"/>
                  <a:pt x="58503" y="3017"/>
                </a:cubicBezTo>
                <a:cubicBezTo>
                  <a:pt x="58835" y="2644"/>
                  <a:pt x="59125" y="2395"/>
                  <a:pt x="59332" y="2229"/>
                </a:cubicBezTo>
                <a:lnTo>
                  <a:pt x="59664" y="1980"/>
                </a:lnTo>
                <a:cubicBezTo>
                  <a:pt x="59705" y="1897"/>
                  <a:pt x="59705" y="1856"/>
                  <a:pt x="59705" y="1773"/>
                </a:cubicBezTo>
                <a:cubicBezTo>
                  <a:pt x="59675" y="1712"/>
                  <a:pt x="59600" y="1674"/>
                  <a:pt x="59546" y="1674"/>
                </a:cubicBezTo>
                <a:cubicBezTo>
                  <a:pt x="59526" y="1674"/>
                  <a:pt x="59509" y="1679"/>
                  <a:pt x="59498" y="1690"/>
                </a:cubicBezTo>
                <a:lnTo>
                  <a:pt x="59125" y="1897"/>
                </a:lnTo>
                <a:cubicBezTo>
                  <a:pt x="58876" y="2063"/>
                  <a:pt x="58544" y="2271"/>
                  <a:pt x="58130" y="2519"/>
                </a:cubicBezTo>
                <a:cubicBezTo>
                  <a:pt x="57715" y="2810"/>
                  <a:pt x="57259" y="3141"/>
                  <a:pt x="56803" y="3514"/>
                </a:cubicBezTo>
                <a:cubicBezTo>
                  <a:pt x="56554" y="3722"/>
                  <a:pt x="56347" y="3929"/>
                  <a:pt x="56057" y="4136"/>
                </a:cubicBezTo>
                <a:cubicBezTo>
                  <a:pt x="55808" y="4344"/>
                  <a:pt x="55601" y="4551"/>
                  <a:pt x="55352" y="4800"/>
                </a:cubicBezTo>
                <a:cubicBezTo>
                  <a:pt x="54523" y="5629"/>
                  <a:pt x="53693" y="6583"/>
                  <a:pt x="53030" y="7578"/>
                </a:cubicBezTo>
                <a:lnTo>
                  <a:pt x="52698" y="8034"/>
                </a:lnTo>
                <a:cubicBezTo>
                  <a:pt x="52491" y="7909"/>
                  <a:pt x="52284" y="7826"/>
                  <a:pt x="52035" y="7785"/>
                </a:cubicBezTo>
                <a:lnTo>
                  <a:pt x="52035" y="7661"/>
                </a:lnTo>
                <a:cubicBezTo>
                  <a:pt x="52035" y="7453"/>
                  <a:pt x="52076" y="7246"/>
                  <a:pt x="52118" y="6997"/>
                </a:cubicBezTo>
                <a:cubicBezTo>
                  <a:pt x="52201" y="6748"/>
                  <a:pt x="52201" y="6458"/>
                  <a:pt x="52242" y="6209"/>
                </a:cubicBezTo>
                <a:cubicBezTo>
                  <a:pt x="52284" y="5961"/>
                  <a:pt x="52325" y="5712"/>
                  <a:pt x="52408" y="5380"/>
                </a:cubicBezTo>
                <a:cubicBezTo>
                  <a:pt x="52449" y="5090"/>
                  <a:pt x="52491" y="4800"/>
                  <a:pt x="52615" y="4551"/>
                </a:cubicBezTo>
                <a:cubicBezTo>
                  <a:pt x="52698" y="4302"/>
                  <a:pt x="52740" y="3970"/>
                  <a:pt x="52864" y="3722"/>
                </a:cubicBezTo>
                <a:cubicBezTo>
                  <a:pt x="52947" y="3473"/>
                  <a:pt x="53071" y="3141"/>
                  <a:pt x="53154" y="2934"/>
                </a:cubicBezTo>
                <a:cubicBezTo>
                  <a:pt x="53279" y="2685"/>
                  <a:pt x="53362" y="2436"/>
                  <a:pt x="53486" y="2229"/>
                </a:cubicBezTo>
                <a:cubicBezTo>
                  <a:pt x="53569" y="2022"/>
                  <a:pt x="53693" y="1773"/>
                  <a:pt x="53776" y="1566"/>
                </a:cubicBezTo>
                <a:cubicBezTo>
                  <a:pt x="53984" y="1151"/>
                  <a:pt x="54191" y="819"/>
                  <a:pt x="54315" y="612"/>
                </a:cubicBezTo>
                <a:lnTo>
                  <a:pt x="54523" y="239"/>
                </a:lnTo>
                <a:cubicBezTo>
                  <a:pt x="54564" y="197"/>
                  <a:pt x="54523" y="114"/>
                  <a:pt x="54481" y="32"/>
                </a:cubicBezTo>
                <a:cubicBezTo>
                  <a:pt x="54440" y="11"/>
                  <a:pt x="54398" y="0"/>
                  <a:pt x="54362" y="0"/>
                </a:cubicBezTo>
                <a:close/>
              </a:path>
            </a:pathLst>
          </a:custGeom>
          <a:solidFill>
            <a:srgbClr val="0E14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88"/>
                                        </p:tgtEl>
                                        <p:attrNameLst>
                                          <p:attrName>style.visibility</p:attrName>
                                        </p:attrNameLst>
                                      </p:cBhvr>
                                      <p:to>
                                        <p:strVal val="visible"/>
                                      </p:to>
                                    </p:set>
                                    <p:anim calcmode="lin" valueType="num">
                                      <p:cBhvr additive="base">
                                        <p:cTn dur="1000"/>
                                        <p:tgtEl>
                                          <p:spTgt spid="4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89"/>
                                        </p:tgtEl>
                                        <p:attrNameLst>
                                          <p:attrName>style.visibility</p:attrName>
                                        </p:attrNameLst>
                                      </p:cBhvr>
                                      <p:to>
                                        <p:strVal val="visible"/>
                                      </p:to>
                                    </p:set>
                                    <p:anim calcmode="lin" valueType="num">
                                      <p:cBhvr additive="base">
                                        <p:cTn dur="1000"/>
                                        <p:tgtEl>
                                          <p:spTgt spid="48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5"/>
          <p:cNvSpPr txBox="1"/>
          <p:nvPr>
            <p:ph idx="1" type="subTitle"/>
          </p:nvPr>
        </p:nvSpPr>
        <p:spPr>
          <a:xfrm>
            <a:off x="4863950" y="2269650"/>
            <a:ext cx="3566700" cy="223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Esports has grown into a global entertainment ecosystem, with </a:t>
            </a:r>
            <a:r>
              <a:rPr b="1" lang="en" sz="1100">
                <a:solidFill>
                  <a:srgbClr val="000000"/>
                </a:solidFill>
                <a:latin typeface="Arial"/>
                <a:ea typeface="Arial"/>
                <a:cs typeface="Arial"/>
                <a:sym typeface="Arial"/>
              </a:rPr>
              <a:t>League of Legends (LoL)</a:t>
            </a:r>
            <a:r>
              <a:rPr lang="en" sz="1100">
                <a:solidFill>
                  <a:srgbClr val="000000"/>
                </a:solidFill>
                <a:latin typeface="Arial"/>
                <a:ea typeface="Arial"/>
                <a:cs typeface="Arial"/>
                <a:sym typeface="Arial"/>
              </a:rPr>
              <a:t> as one of the most watched</a:t>
            </a:r>
            <a:r>
              <a:rPr lang="en" sz="1100">
                <a:solidFill>
                  <a:srgbClr val="000000"/>
                </a:solidFill>
                <a:latin typeface="Arial"/>
                <a:ea typeface="Arial"/>
                <a:cs typeface="Arial"/>
                <a:sym typeface="Arial"/>
              </a:rPr>
              <a:t> and strategically complex titles.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In LoL’s main mode, </a:t>
            </a:r>
            <a:r>
              <a:rPr b="1" lang="en" sz="1100">
                <a:solidFill>
                  <a:srgbClr val="000000"/>
                </a:solidFill>
                <a:latin typeface="Arial"/>
                <a:ea typeface="Arial"/>
                <a:cs typeface="Arial"/>
                <a:sym typeface="Arial"/>
              </a:rPr>
              <a:t>Summoner’s Rift</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teams of five compete through map control,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resource management, and coordinated team play.</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This project analyzes </a:t>
            </a:r>
            <a:r>
              <a:rPr b="1" lang="en" sz="1100">
                <a:solidFill>
                  <a:srgbClr val="000000"/>
                </a:solidFill>
                <a:latin typeface="Arial"/>
                <a:ea typeface="Arial"/>
                <a:cs typeface="Arial"/>
                <a:sym typeface="Arial"/>
              </a:rPr>
              <a:t>player and team performance data (2020–2024)</a:t>
            </a:r>
            <a:r>
              <a:rPr lang="en" sz="1100">
                <a:solidFill>
                  <a:srgbClr val="000000"/>
                </a:solidFill>
                <a:latin typeface="Arial"/>
                <a:ea typeface="Arial"/>
                <a:cs typeface="Arial"/>
                <a:sym typeface="Arial"/>
              </a:rPr>
              <a:t> to uncover trends that drive competitive success.</a:t>
            </a:r>
            <a:endParaRPr sz="1100">
              <a:solidFill>
                <a:srgbClr val="000000"/>
              </a:solidFill>
              <a:latin typeface="Arial"/>
              <a:ea typeface="Arial"/>
              <a:cs typeface="Arial"/>
              <a:sym typeface="Arial"/>
            </a:endParaRPr>
          </a:p>
        </p:txBody>
      </p:sp>
      <p:sp>
        <p:nvSpPr>
          <p:cNvPr id="497" name="Google Shape;497;p65"/>
          <p:cNvSpPr txBox="1"/>
          <p:nvPr>
            <p:ph type="title"/>
          </p:nvPr>
        </p:nvSpPr>
        <p:spPr>
          <a:xfrm>
            <a:off x="4857092" y="1655802"/>
            <a:ext cx="383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project overview</a:t>
            </a:r>
            <a:endParaRPr sz="4000"/>
          </a:p>
        </p:txBody>
      </p:sp>
      <p:pic>
        <p:nvPicPr>
          <p:cNvPr id="498" name="Google Shape;498;p65" title="jinx.png"/>
          <p:cNvPicPr preferRelativeResize="0"/>
          <p:nvPr/>
        </p:nvPicPr>
        <p:blipFill rotWithShape="1">
          <a:blip r:embed="rId3">
            <a:alphaModFix/>
          </a:blip>
          <a:srcRect b="6611" l="0" r="0" t="6620"/>
          <a:stretch/>
        </p:blipFill>
        <p:spPr>
          <a:xfrm>
            <a:off x="-54000" y="-85075"/>
            <a:ext cx="4626000" cy="5365500"/>
          </a:xfrm>
          <a:prstGeom prst="rect">
            <a:avLst/>
          </a:prstGeom>
          <a:noFill/>
          <a:ln>
            <a:noFill/>
          </a:ln>
        </p:spPr>
      </p:pic>
      <p:cxnSp>
        <p:nvCxnSpPr>
          <p:cNvPr id="499" name="Google Shape;499;p65"/>
          <p:cNvCxnSpPr/>
          <p:nvPr/>
        </p:nvCxnSpPr>
        <p:spPr>
          <a:xfrm rot="10800000">
            <a:off x="102075" y="108900"/>
            <a:ext cx="0" cy="4919700"/>
          </a:xfrm>
          <a:prstGeom prst="straightConnector1">
            <a:avLst/>
          </a:prstGeom>
          <a:noFill/>
          <a:ln cap="flat" cmpd="sng" w="19050">
            <a:solidFill>
              <a:schemeClr val="lt1"/>
            </a:solidFill>
            <a:prstDash val="solid"/>
            <a:round/>
            <a:headEnd len="med" w="med" type="none"/>
            <a:tailEnd len="med" w="med" type="none"/>
          </a:ln>
        </p:spPr>
      </p:cxnSp>
      <p:cxnSp>
        <p:nvCxnSpPr>
          <p:cNvPr id="500" name="Google Shape;500;p65"/>
          <p:cNvCxnSpPr/>
          <p:nvPr/>
        </p:nvCxnSpPr>
        <p:spPr>
          <a:xfrm rot="10800000">
            <a:off x="90450" y="5036375"/>
            <a:ext cx="4473000" cy="0"/>
          </a:xfrm>
          <a:prstGeom prst="straightConnector1">
            <a:avLst/>
          </a:prstGeom>
          <a:noFill/>
          <a:ln cap="flat" cmpd="sng" w="19050">
            <a:solidFill>
              <a:schemeClr val="lt1"/>
            </a:solidFill>
            <a:prstDash val="solid"/>
            <a:round/>
            <a:headEnd len="med" w="med" type="none"/>
            <a:tailEnd len="med" w="med" type="none"/>
          </a:ln>
        </p:spPr>
      </p:cxnSp>
      <p:cxnSp>
        <p:nvCxnSpPr>
          <p:cNvPr id="501" name="Google Shape;501;p65"/>
          <p:cNvCxnSpPr/>
          <p:nvPr/>
        </p:nvCxnSpPr>
        <p:spPr>
          <a:xfrm rot="10800000">
            <a:off x="90450" y="101275"/>
            <a:ext cx="4473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6"/>
          <p:cNvSpPr txBox="1"/>
          <p:nvPr>
            <p:ph idx="1" type="subTitle"/>
          </p:nvPr>
        </p:nvSpPr>
        <p:spPr>
          <a:xfrm>
            <a:off x="4578849" y="360475"/>
            <a:ext cx="4205700" cy="210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Professional LoL regions: </a:t>
            </a:r>
            <a:r>
              <a:rPr b="1" lang="en" sz="1100">
                <a:solidFill>
                  <a:srgbClr val="000000"/>
                </a:solidFill>
                <a:latin typeface="Arial"/>
                <a:ea typeface="Arial"/>
                <a:cs typeface="Arial"/>
                <a:sym typeface="Arial"/>
              </a:rPr>
              <a:t>LCK (Korea), LPL (China), LEC (Europe), LCS (North America)</a:t>
            </a:r>
            <a:r>
              <a:rPr lang="en" sz="1100">
                <a:solidFill>
                  <a:srgbClr val="000000"/>
                </a:solidFill>
                <a:latin typeface="Arial"/>
                <a:ea typeface="Arial"/>
                <a:cs typeface="Arial"/>
                <a:sym typeface="Arial"/>
              </a:rPr>
              <a:t>; are known for distinctive strategic identities.</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This project investigates: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How </a:t>
            </a:r>
            <a:r>
              <a:rPr b="1" lang="en" sz="1100">
                <a:solidFill>
                  <a:srgbClr val="000000"/>
                </a:solidFill>
                <a:latin typeface="Arial"/>
                <a:ea typeface="Arial"/>
                <a:cs typeface="Arial"/>
                <a:sym typeface="Arial"/>
              </a:rPr>
              <a:t>regional playstyles</a:t>
            </a:r>
            <a:r>
              <a:rPr lang="en" sz="1100">
                <a:solidFill>
                  <a:srgbClr val="000000"/>
                </a:solidFill>
                <a:latin typeface="Arial"/>
                <a:ea typeface="Arial"/>
                <a:cs typeface="Arial"/>
                <a:sym typeface="Arial"/>
              </a:rPr>
              <a:t> differ today</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How these styles evolved from </a:t>
            </a:r>
            <a:r>
              <a:rPr b="1" lang="en" sz="1100">
                <a:solidFill>
                  <a:srgbClr val="000000"/>
                </a:solidFill>
                <a:latin typeface="Arial"/>
                <a:ea typeface="Arial"/>
                <a:cs typeface="Arial"/>
                <a:sym typeface="Arial"/>
              </a:rPr>
              <a:t>2020–2024</a:t>
            </a:r>
            <a:endParaRPr b="1"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Which strategic tendencies most strongly correlate with </a:t>
            </a:r>
            <a:r>
              <a:rPr b="1" lang="en" sz="1100">
                <a:solidFill>
                  <a:srgbClr val="000000"/>
                </a:solidFill>
                <a:latin typeface="Arial"/>
                <a:ea typeface="Arial"/>
                <a:cs typeface="Arial"/>
                <a:sym typeface="Arial"/>
              </a:rPr>
              <a:t>higher win rates</a:t>
            </a:r>
            <a:endParaRPr b="1"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Which </a:t>
            </a:r>
            <a:r>
              <a:rPr b="1" lang="en" sz="1100">
                <a:solidFill>
                  <a:srgbClr val="000000"/>
                </a:solidFill>
                <a:latin typeface="Arial"/>
                <a:ea typeface="Arial"/>
                <a:cs typeface="Arial"/>
                <a:sym typeface="Arial"/>
              </a:rPr>
              <a:t>player behaviors</a:t>
            </a:r>
            <a:r>
              <a:rPr lang="en" sz="1100">
                <a:solidFill>
                  <a:srgbClr val="000000"/>
                </a:solidFill>
                <a:latin typeface="Arial"/>
                <a:ea typeface="Arial"/>
                <a:cs typeface="Arial"/>
                <a:sym typeface="Arial"/>
              </a:rPr>
              <a:t> define each region’s competitive identity</a:t>
            </a:r>
            <a:endParaRPr sz="1100">
              <a:solidFill>
                <a:srgbClr val="000000"/>
              </a:solidFill>
              <a:latin typeface="Arial"/>
              <a:ea typeface="Arial"/>
              <a:cs typeface="Arial"/>
              <a:sym typeface="Arial"/>
            </a:endParaRPr>
          </a:p>
        </p:txBody>
      </p:sp>
      <p:cxnSp>
        <p:nvCxnSpPr>
          <p:cNvPr id="507" name="Google Shape;507;p66"/>
          <p:cNvCxnSpPr/>
          <p:nvPr/>
        </p:nvCxnSpPr>
        <p:spPr>
          <a:xfrm rot="10800000">
            <a:off x="9039625" y="2574175"/>
            <a:ext cx="0" cy="2472000"/>
          </a:xfrm>
          <a:prstGeom prst="straightConnector1">
            <a:avLst/>
          </a:prstGeom>
          <a:noFill/>
          <a:ln cap="flat" cmpd="sng" w="19050">
            <a:solidFill>
              <a:schemeClr val="lt1"/>
            </a:solidFill>
            <a:prstDash val="solid"/>
            <a:round/>
            <a:headEnd len="med" w="med" type="none"/>
            <a:tailEnd len="med" w="med" type="none"/>
          </a:ln>
        </p:spPr>
      </p:cxnSp>
      <p:cxnSp>
        <p:nvCxnSpPr>
          <p:cNvPr id="508" name="Google Shape;508;p66"/>
          <p:cNvCxnSpPr/>
          <p:nvPr/>
        </p:nvCxnSpPr>
        <p:spPr>
          <a:xfrm rot="10800000">
            <a:off x="108900" y="5036375"/>
            <a:ext cx="8936100" cy="0"/>
          </a:xfrm>
          <a:prstGeom prst="straightConnector1">
            <a:avLst/>
          </a:prstGeom>
          <a:noFill/>
          <a:ln cap="flat" cmpd="sng" w="19050">
            <a:solidFill>
              <a:schemeClr val="lt1"/>
            </a:solidFill>
            <a:prstDash val="solid"/>
            <a:round/>
            <a:headEnd len="med" w="med" type="none"/>
            <a:tailEnd len="med" w="med" type="none"/>
          </a:ln>
        </p:spPr>
      </p:cxnSp>
      <p:cxnSp>
        <p:nvCxnSpPr>
          <p:cNvPr id="509" name="Google Shape;509;p66"/>
          <p:cNvCxnSpPr/>
          <p:nvPr/>
        </p:nvCxnSpPr>
        <p:spPr>
          <a:xfrm rot="10800000">
            <a:off x="107275" y="2574375"/>
            <a:ext cx="0" cy="2470500"/>
          </a:xfrm>
          <a:prstGeom prst="straightConnector1">
            <a:avLst/>
          </a:prstGeom>
          <a:noFill/>
          <a:ln cap="flat" cmpd="sng" w="19050">
            <a:solidFill>
              <a:schemeClr val="lt1"/>
            </a:solidFill>
            <a:prstDash val="solid"/>
            <a:round/>
            <a:headEnd len="med" w="med" type="none"/>
            <a:tailEnd len="med" w="med" type="none"/>
          </a:ln>
        </p:spPr>
      </p:cxnSp>
      <p:sp>
        <p:nvSpPr>
          <p:cNvPr id="510" name="Google Shape;510;p66"/>
          <p:cNvSpPr txBox="1"/>
          <p:nvPr>
            <p:ph type="title"/>
          </p:nvPr>
        </p:nvSpPr>
        <p:spPr>
          <a:xfrm>
            <a:off x="678935" y="1041931"/>
            <a:ext cx="383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Problem statement</a:t>
            </a:r>
            <a:endParaRPr sz="3800"/>
          </a:p>
        </p:txBody>
      </p:sp>
      <p:pic>
        <p:nvPicPr>
          <p:cNvPr descr="A cartoon of a person holding an object&#10;&#10;Description automatically generated" id="511" name="Google Shape;511;p66"/>
          <p:cNvPicPr preferRelativeResize="0"/>
          <p:nvPr>
            <p:ph idx="2" type="pic"/>
          </p:nvPr>
        </p:nvPicPr>
        <p:blipFill rotWithShape="1">
          <a:blip r:embed="rId3">
            <a:alphaModFix/>
          </a:blip>
          <a:srcRect b="0" l="4874" r="4865" t="0"/>
          <a:stretch/>
        </p:blipFill>
        <p:spPr>
          <a:xfrm>
            <a:off x="1650113" y="1499800"/>
            <a:ext cx="5846674" cy="3643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67"/>
          <p:cNvPicPr preferRelativeResize="0"/>
          <p:nvPr/>
        </p:nvPicPr>
        <p:blipFill rotWithShape="1">
          <a:blip r:embed="rId3">
            <a:alphaModFix/>
          </a:blip>
          <a:srcRect b="0" l="0" r="50000" t="0"/>
          <a:stretch/>
        </p:blipFill>
        <p:spPr>
          <a:xfrm>
            <a:off x="4572000" y="-14862"/>
            <a:ext cx="4598424" cy="5173224"/>
          </a:xfrm>
          <a:prstGeom prst="rect">
            <a:avLst/>
          </a:prstGeom>
          <a:noFill/>
          <a:ln>
            <a:noFill/>
          </a:ln>
        </p:spPr>
      </p:pic>
      <p:sp>
        <p:nvSpPr>
          <p:cNvPr id="517" name="Google Shape;517;p67"/>
          <p:cNvSpPr/>
          <p:nvPr/>
        </p:nvSpPr>
        <p:spPr>
          <a:xfrm>
            <a:off x="3167950" y="1077588"/>
            <a:ext cx="5967900" cy="297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18" name="Google Shape;518;p67"/>
          <p:cNvSpPr txBox="1"/>
          <p:nvPr>
            <p:ph type="title"/>
          </p:nvPr>
        </p:nvSpPr>
        <p:spPr>
          <a:xfrm>
            <a:off x="540600" y="1898400"/>
            <a:ext cx="2169300" cy="134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Motivation</a:t>
            </a:r>
            <a:endParaRPr/>
          </a:p>
        </p:txBody>
      </p:sp>
      <p:cxnSp>
        <p:nvCxnSpPr>
          <p:cNvPr id="519" name="Google Shape;519;p67"/>
          <p:cNvCxnSpPr/>
          <p:nvPr/>
        </p:nvCxnSpPr>
        <p:spPr>
          <a:xfrm rot="10800000">
            <a:off x="9042772" y="3647100"/>
            <a:ext cx="0" cy="1381500"/>
          </a:xfrm>
          <a:prstGeom prst="straightConnector1">
            <a:avLst/>
          </a:prstGeom>
          <a:noFill/>
          <a:ln cap="flat" cmpd="sng" w="19050">
            <a:solidFill>
              <a:schemeClr val="lt1"/>
            </a:solidFill>
            <a:prstDash val="solid"/>
            <a:round/>
            <a:headEnd len="med" w="med" type="none"/>
            <a:tailEnd len="med" w="med" type="none"/>
          </a:ln>
        </p:spPr>
      </p:cxnSp>
      <p:cxnSp>
        <p:nvCxnSpPr>
          <p:cNvPr id="520" name="Google Shape;520;p67"/>
          <p:cNvCxnSpPr/>
          <p:nvPr/>
        </p:nvCxnSpPr>
        <p:spPr>
          <a:xfrm>
            <a:off x="4571486" y="5036375"/>
            <a:ext cx="4473000" cy="0"/>
          </a:xfrm>
          <a:prstGeom prst="straightConnector1">
            <a:avLst/>
          </a:prstGeom>
          <a:noFill/>
          <a:ln cap="flat" cmpd="sng" w="19050">
            <a:solidFill>
              <a:schemeClr val="lt1"/>
            </a:solidFill>
            <a:prstDash val="solid"/>
            <a:round/>
            <a:headEnd len="med" w="med" type="none"/>
            <a:tailEnd len="med" w="med" type="none"/>
          </a:ln>
        </p:spPr>
      </p:cxnSp>
      <p:cxnSp>
        <p:nvCxnSpPr>
          <p:cNvPr id="521" name="Google Shape;521;p67"/>
          <p:cNvCxnSpPr/>
          <p:nvPr/>
        </p:nvCxnSpPr>
        <p:spPr>
          <a:xfrm>
            <a:off x="4571486" y="101275"/>
            <a:ext cx="4473000" cy="0"/>
          </a:xfrm>
          <a:prstGeom prst="straightConnector1">
            <a:avLst/>
          </a:prstGeom>
          <a:noFill/>
          <a:ln cap="flat" cmpd="sng" w="19050">
            <a:solidFill>
              <a:schemeClr val="lt1"/>
            </a:solidFill>
            <a:prstDash val="solid"/>
            <a:round/>
            <a:headEnd len="med" w="med" type="none"/>
            <a:tailEnd len="med" w="med" type="none"/>
          </a:ln>
        </p:spPr>
      </p:cxnSp>
      <p:cxnSp>
        <p:nvCxnSpPr>
          <p:cNvPr id="522" name="Google Shape;522;p67"/>
          <p:cNvCxnSpPr/>
          <p:nvPr/>
        </p:nvCxnSpPr>
        <p:spPr>
          <a:xfrm rot="10800000">
            <a:off x="9042772" y="115475"/>
            <a:ext cx="0" cy="1381500"/>
          </a:xfrm>
          <a:prstGeom prst="straightConnector1">
            <a:avLst/>
          </a:prstGeom>
          <a:noFill/>
          <a:ln cap="flat" cmpd="sng" w="19050">
            <a:solidFill>
              <a:schemeClr val="lt1"/>
            </a:solidFill>
            <a:prstDash val="solid"/>
            <a:round/>
            <a:headEnd len="med" w="med" type="none"/>
            <a:tailEnd len="med" w="med" type="none"/>
          </a:ln>
        </p:spPr>
      </p:cxnSp>
      <p:sp>
        <p:nvSpPr>
          <p:cNvPr id="523" name="Google Shape;523;p67"/>
          <p:cNvSpPr txBox="1"/>
          <p:nvPr/>
        </p:nvSpPr>
        <p:spPr>
          <a:xfrm>
            <a:off x="3419625" y="1204054"/>
            <a:ext cx="5293500" cy="17193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b="1" lang="en" sz="1600">
                <a:solidFill>
                  <a:schemeClr val="lt1"/>
                </a:solidFill>
                <a:latin typeface="Overpass"/>
                <a:ea typeface="Overpass"/>
                <a:cs typeface="Overpass"/>
                <a:sym typeface="Overpass"/>
              </a:rPr>
              <a:t>Regional differences</a:t>
            </a:r>
            <a:r>
              <a:rPr lang="en" sz="1600">
                <a:solidFill>
                  <a:schemeClr val="lt1"/>
                </a:solidFill>
                <a:latin typeface="Overpass"/>
                <a:ea typeface="Overpass"/>
                <a:cs typeface="Overpass"/>
                <a:sym typeface="Overpass"/>
              </a:rPr>
              <a:t> have historically defined competitive League of Legends — from Korea's disciplined macro play to China's fast-paced aggression. </a:t>
            </a:r>
            <a:endParaRPr sz="1600">
              <a:solidFill>
                <a:schemeClr val="lt1"/>
              </a:solidFill>
              <a:latin typeface="Overpass"/>
              <a:ea typeface="Overpass"/>
              <a:cs typeface="Overpass"/>
              <a:sym typeface="Overpass"/>
            </a:endParaRPr>
          </a:p>
          <a:p>
            <a:pPr indent="0" lvl="0" marL="0" rtl="0" algn="l">
              <a:spcBef>
                <a:spcPts val="1000"/>
              </a:spcBef>
              <a:spcAft>
                <a:spcPts val="0"/>
              </a:spcAft>
              <a:buNone/>
            </a:pPr>
            <a:r>
              <a:rPr lang="en" sz="1600">
                <a:solidFill>
                  <a:schemeClr val="lt1"/>
                </a:solidFill>
                <a:latin typeface="Overpass"/>
                <a:ea typeface="Overpass"/>
                <a:cs typeface="Overpass"/>
                <a:sym typeface="Overpass"/>
              </a:rPr>
              <a:t>As international competition intensifies and metas globalize, do these regional identities still persist or have they converged? </a:t>
            </a:r>
            <a:endParaRPr sz="1600">
              <a:solidFill>
                <a:schemeClr val="lt1"/>
              </a:solidFill>
              <a:latin typeface="Overpass"/>
              <a:ea typeface="Overpass"/>
              <a:cs typeface="Overpass"/>
              <a:sym typeface="Overpass"/>
            </a:endParaRPr>
          </a:p>
          <a:p>
            <a:pPr indent="0" lvl="0" marL="0" rtl="0" algn="l">
              <a:spcBef>
                <a:spcPts val="1000"/>
              </a:spcBef>
              <a:spcAft>
                <a:spcPts val="0"/>
              </a:spcAft>
              <a:buNone/>
            </a:pPr>
            <a:r>
              <a:rPr lang="en" sz="1600">
                <a:solidFill>
                  <a:schemeClr val="lt1"/>
                </a:solidFill>
                <a:latin typeface="Overpass"/>
                <a:ea typeface="Overpass"/>
                <a:cs typeface="Overpass"/>
                <a:sym typeface="Overpass"/>
              </a:rPr>
              <a:t>Understanding this evolution informs </a:t>
            </a:r>
            <a:r>
              <a:rPr b="1" lang="en" sz="1600">
                <a:solidFill>
                  <a:schemeClr val="lt1"/>
                </a:solidFill>
                <a:latin typeface="Overpass"/>
                <a:ea typeface="Overpass"/>
                <a:cs typeface="Overpass"/>
                <a:sym typeface="Overpass"/>
              </a:rPr>
              <a:t>talent scouting and team strategy,</a:t>
            </a:r>
            <a:r>
              <a:rPr lang="en" sz="1600">
                <a:solidFill>
                  <a:schemeClr val="lt1"/>
                </a:solidFill>
                <a:latin typeface="Overpass"/>
                <a:ea typeface="Overpass"/>
                <a:cs typeface="Overpass"/>
                <a:sym typeface="Overpass"/>
              </a:rPr>
              <a:t> while revealing how historical trends shape competition in a global digital sport.</a:t>
            </a:r>
            <a:endParaRPr sz="1600">
              <a:solidFill>
                <a:schemeClr val="lt1"/>
              </a:solidFill>
              <a:latin typeface="Overpass"/>
              <a:ea typeface="Overpass"/>
              <a:cs typeface="Overpass"/>
              <a:sym typeface="Overpass"/>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8"/>
          <p:cNvSpPr txBox="1"/>
          <p:nvPr>
            <p:ph type="title"/>
          </p:nvPr>
        </p:nvSpPr>
        <p:spPr>
          <a:xfrm>
            <a:off x="4454300" y="961363"/>
            <a:ext cx="1663200" cy="93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0</a:t>
            </a:r>
            <a:r>
              <a:rPr lang="en"/>
              <a:t>2</a:t>
            </a:r>
            <a:endParaRPr b="1"/>
          </a:p>
        </p:txBody>
      </p:sp>
      <p:sp>
        <p:nvSpPr>
          <p:cNvPr id="529" name="Google Shape;529;p68"/>
          <p:cNvSpPr txBox="1"/>
          <p:nvPr>
            <p:ph idx="2" type="title"/>
          </p:nvPr>
        </p:nvSpPr>
        <p:spPr>
          <a:xfrm>
            <a:off x="4454300" y="1954962"/>
            <a:ext cx="4321500" cy="123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endParaRPr/>
          </a:p>
        </p:txBody>
      </p:sp>
      <p:sp>
        <p:nvSpPr>
          <p:cNvPr id="530" name="Google Shape;530;p68"/>
          <p:cNvSpPr/>
          <p:nvPr/>
        </p:nvSpPr>
        <p:spPr>
          <a:xfrm>
            <a:off x="684367" y="1739650"/>
            <a:ext cx="2114312" cy="3302693"/>
          </a:xfrm>
          <a:custGeom>
            <a:rect b="b" l="l" r="r" t="t"/>
            <a:pathLst>
              <a:path extrusionOk="0" h="87686" w="57248">
                <a:moveTo>
                  <a:pt x="29114" y="1"/>
                </a:moveTo>
                <a:cubicBezTo>
                  <a:pt x="27013" y="1"/>
                  <a:pt x="24885" y="755"/>
                  <a:pt x="23303" y="2173"/>
                </a:cubicBezTo>
                <a:cubicBezTo>
                  <a:pt x="22945" y="1993"/>
                  <a:pt x="22676" y="1769"/>
                  <a:pt x="22452" y="1456"/>
                </a:cubicBezTo>
                <a:lnTo>
                  <a:pt x="22452" y="1456"/>
                </a:lnTo>
                <a:cubicBezTo>
                  <a:pt x="22407" y="1904"/>
                  <a:pt x="22407" y="2442"/>
                  <a:pt x="22497" y="3069"/>
                </a:cubicBezTo>
                <a:cubicBezTo>
                  <a:pt x="19315" y="7461"/>
                  <a:pt x="15551" y="17633"/>
                  <a:pt x="9680" y="17768"/>
                </a:cubicBezTo>
                <a:cubicBezTo>
                  <a:pt x="9648" y="17768"/>
                  <a:pt x="9615" y="17769"/>
                  <a:pt x="9583" y="17769"/>
                </a:cubicBezTo>
                <a:cubicBezTo>
                  <a:pt x="2719" y="17769"/>
                  <a:pt x="1121" y="8268"/>
                  <a:pt x="1120" y="8267"/>
                </a:cubicBezTo>
                <a:lnTo>
                  <a:pt x="1120" y="8267"/>
                </a:lnTo>
                <a:cubicBezTo>
                  <a:pt x="314" y="10956"/>
                  <a:pt x="0" y="14452"/>
                  <a:pt x="1524" y="17365"/>
                </a:cubicBezTo>
                <a:lnTo>
                  <a:pt x="1345" y="17185"/>
                </a:lnTo>
                <a:lnTo>
                  <a:pt x="1345" y="17185"/>
                </a:lnTo>
                <a:cubicBezTo>
                  <a:pt x="4060" y="24330"/>
                  <a:pt x="10710" y="26449"/>
                  <a:pt x="17336" y="26449"/>
                </a:cubicBezTo>
                <a:cubicBezTo>
                  <a:pt x="17817" y="26449"/>
                  <a:pt x="18298" y="26438"/>
                  <a:pt x="18777" y="26417"/>
                </a:cubicBezTo>
                <a:lnTo>
                  <a:pt x="18777" y="26417"/>
                </a:lnTo>
                <a:cubicBezTo>
                  <a:pt x="16805" y="31122"/>
                  <a:pt x="13982" y="35380"/>
                  <a:pt x="14341" y="40713"/>
                </a:cubicBezTo>
                <a:cubicBezTo>
                  <a:pt x="13713" y="42057"/>
                  <a:pt x="12279" y="44567"/>
                  <a:pt x="13937" y="45597"/>
                </a:cubicBezTo>
                <a:cubicBezTo>
                  <a:pt x="14072" y="45642"/>
                  <a:pt x="14206" y="45687"/>
                  <a:pt x="14385" y="45777"/>
                </a:cubicBezTo>
                <a:cubicBezTo>
                  <a:pt x="14654" y="45821"/>
                  <a:pt x="14878" y="45866"/>
                  <a:pt x="15192" y="45911"/>
                </a:cubicBezTo>
                <a:lnTo>
                  <a:pt x="15551" y="46001"/>
                </a:lnTo>
                <a:lnTo>
                  <a:pt x="16402" y="46001"/>
                </a:lnTo>
                <a:lnTo>
                  <a:pt x="16805" y="45911"/>
                </a:lnTo>
                <a:cubicBezTo>
                  <a:pt x="17522" y="45866"/>
                  <a:pt x="17746" y="45194"/>
                  <a:pt x="17702" y="44567"/>
                </a:cubicBezTo>
                <a:lnTo>
                  <a:pt x="17926" y="44567"/>
                </a:lnTo>
                <a:cubicBezTo>
                  <a:pt x="18688" y="44208"/>
                  <a:pt x="18553" y="42640"/>
                  <a:pt x="17657" y="42057"/>
                </a:cubicBezTo>
                <a:cubicBezTo>
                  <a:pt x="17567" y="41833"/>
                  <a:pt x="17567" y="41654"/>
                  <a:pt x="17522" y="41430"/>
                </a:cubicBezTo>
                <a:cubicBezTo>
                  <a:pt x="20166" y="36366"/>
                  <a:pt x="19001" y="29778"/>
                  <a:pt x="23751" y="25924"/>
                </a:cubicBezTo>
                <a:cubicBezTo>
                  <a:pt x="23796" y="25924"/>
                  <a:pt x="23931" y="25879"/>
                  <a:pt x="23976" y="25879"/>
                </a:cubicBezTo>
                <a:cubicBezTo>
                  <a:pt x="24200" y="26103"/>
                  <a:pt x="24424" y="26327"/>
                  <a:pt x="24693" y="26507"/>
                </a:cubicBezTo>
                <a:cubicBezTo>
                  <a:pt x="24648" y="27089"/>
                  <a:pt x="25051" y="27851"/>
                  <a:pt x="25634" y="28120"/>
                </a:cubicBezTo>
                <a:lnTo>
                  <a:pt x="25499" y="28120"/>
                </a:lnTo>
                <a:cubicBezTo>
                  <a:pt x="25589" y="28120"/>
                  <a:pt x="25723" y="28120"/>
                  <a:pt x="25768" y="28165"/>
                </a:cubicBezTo>
                <a:cubicBezTo>
                  <a:pt x="27650" y="33722"/>
                  <a:pt x="21959" y="35918"/>
                  <a:pt x="21511" y="40040"/>
                </a:cubicBezTo>
                <a:cubicBezTo>
                  <a:pt x="21332" y="41967"/>
                  <a:pt x="22138" y="49272"/>
                  <a:pt x="23393" y="55725"/>
                </a:cubicBezTo>
                <a:cubicBezTo>
                  <a:pt x="23751" y="57428"/>
                  <a:pt x="23976" y="59131"/>
                  <a:pt x="23393" y="60789"/>
                </a:cubicBezTo>
                <a:cubicBezTo>
                  <a:pt x="17746" y="64599"/>
                  <a:pt x="21242" y="73203"/>
                  <a:pt x="19808" y="79253"/>
                </a:cubicBezTo>
                <a:cubicBezTo>
                  <a:pt x="19763" y="79297"/>
                  <a:pt x="19673" y="79297"/>
                  <a:pt x="19673" y="79387"/>
                </a:cubicBezTo>
                <a:cubicBezTo>
                  <a:pt x="19091" y="81180"/>
                  <a:pt x="17478" y="82390"/>
                  <a:pt x="18015" y="83644"/>
                </a:cubicBezTo>
                <a:cubicBezTo>
                  <a:pt x="18374" y="84406"/>
                  <a:pt x="20032" y="84137"/>
                  <a:pt x="22676" y="86333"/>
                </a:cubicBezTo>
                <a:cubicBezTo>
                  <a:pt x="23998" y="87358"/>
                  <a:pt x="25336" y="87685"/>
                  <a:pt x="26407" y="87685"/>
                </a:cubicBezTo>
                <a:cubicBezTo>
                  <a:pt x="27115" y="87685"/>
                  <a:pt x="27706" y="87542"/>
                  <a:pt x="28098" y="87364"/>
                </a:cubicBezTo>
                <a:cubicBezTo>
                  <a:pt x="30698" y="86423"/>
                  <a:pt x="24737" y="83958"/>
                  <a:pt x="23527" y="80194"/>
                </a:cubicBezTo>
                <a:cubicBezTo>
                  <a:pt x="25813" y="69394"/>
                  <a:pt x="31415" y="58414"/>
                  <a:pt x="31594" y="47211"/>
                </a:cubicBezTo>
                <a:cubicBezTo>
                  <a:pt x="34148" y="50930"/>
                  <a:pt x="37957" y="53664"/>
                  <a:pt x="39840" y="57742"/>
                </a:cubicBezTo>
                <a:cubicBezTo>
                  <a:pt x="35269" y="58997"/>
                  <a:pt x="33835" y="67108"/>
                  <a:pt x="31325" y="70335"/>
                </a:cubicBezTo>
                <a:cubicBezTo>
                  <a:pt x="29891" y="71455"/>
                  <a:pt x="27516" y="72082"/>
                  <a:pt x="28009" y="73382"/>
                </a:cubicBezTo>
                <a:cubicBezTo>
                  <a:pt x="29111" y="74308"/>
                  <a:pt x="31600" y="80827"/>
                  <a:pt x="33771" y="80827"/>
                </a:cubicBezTo>
                <a:cubicBezTo>
                  <a:pt x="33807" y="80827"/>
                  <a:pt x="33843" y="80825"/>
                  <a:pt x="33879" y="80821"/>
                </a:cubicBezTo>
                <a:lnTo>
                  <a:pt x="33879" y="80776"/>
                </a:lnTo>
                <a:cubicBezTo>
                  <a:pt x="33978" y="80785"/>
                  <a:pt x="34070" y="80789"/>
                  <a:pt x="34154" y="80789"/>
                </a:cubicBezTo>
                <a:cubicBezTo>
                  <a:pt x="36762" y="80789"/>
                  <a:pt x="32932" y="76846"/>
                  <a:pt x="34103" y="73113"/>
                </a:cubicBezTo>
                <a:cubicBezTo>
                  <a:pt x="36344" y="69618"/>
                  <a:pt x="43918" y="61327"/>
                  <a:pt x="44859" y="57518"/>
                </a:cubicBezTo>
                <a:cubicBezTo>
                  <a:pt x="44411" y="49944"/>
                  <a:pt x="39840" y="37576"/>
                  <a:pt x="32983" y="33811"/>
                </a:cubicBezTo>
                <a:cubicBezTo>
                  <a:pt x="32804" y="31974"/>
                  <a:pt x="33252" y="30137"/>
                  <a:pt x="33386" y="28299"/>
                </a:cubicBezTo>
                <a:cubicBezTo>
                  <a:pt x="33566" y="28299"/>
                  <a:pt x="33655" y="28344"/>
                  <a:pt x="33835" y="28344"/>
                </a:cubicBezTo>
                <a:cubicBezTo>
                  <a:pt x="35403" y="31481"/>
                  <a:pt x="37823" y="34932"/>
                  <a:pt x="41319" y="35962"/>
                </a:cubicBezTo>
                <a:cubicBezTo>
                  <a:pt x="46024" y="34887"/>
                  <a:pt x="48489" y="30092"/>
                  <a:pt x="50281" y="26103"/>
                </a:cubicBezTo>
                <a:cubicBezTo>
                  <a:pt x="50895" y="26410"/>
                  <a:pt x="51603" y="26546"/>
                  <a:pt x="52328" y="26546"/>
                </a:cubicBezTo>
                <a:cubicBezTo>
                  <a:pt x="54355" y="26546"/>
                  <a:pt x="56523" y="25485"/>
                  <a:pt x="57183" y="24132"/>
                </a:cubicBezTo>
                <a:cubicBezTo>
                  <a:pt x="57247" y="24035"/>
                  <a:pt x="57195" y="23961"/>
                  <a:pt x="57094" y="23961"/>
                </a:cubicBezTo>
                <a:cubicBezTo>
                  <a:pt x="57055" y="23961"/>
                  <a:pt x="57009" y="23972"/>
                  <a:pt x="56959" y="23997"/>
                </a:cubicBezTo>
                <a:cubicBezTo>
                  <a:pt x="57052" y="23745"/>
                  <a:pt x="56939" y="23650"/>
                  <a:pt x="56687" y="23650"/>
                </a:cubicBezTo>
                <a:cubicBezTo>
                  <a:pt x="55938" y="23650"/>
                  <a:pt x="53961" y="24489"/>
                  <a:pt x="52562" y="24489"/>
                </a:cubicBezTo>
                <a:cubicBezTo>
                  <a:pt x="52180" y="24489"/>
                  <a:pt x="51840" y="24426"/>
                  <a:pt x="51581" y="24266"/>
                </a:cubicBezTo>
                <a:cubicBezTo>
                  <a:pt x="51004" y="23799"/>
                  <a:pt x="50487" y="23606"/>
                  <a:pt x="50014" y="23606"/>
                </a:cubicBezTo>
                <a:cubicBezTo>
                  <a:pt x="48943" y="23606"/>
                  <a:pt x="48101" y="24598"/>
                  <a:pt x="47324" y="25655"/>
                </a:cubicBezTo>
                <a:cubicBezTo>
                  <a:pt x="45486" y="27896"/>
                  <a:pt x="43246" y="29868"/>
                  <a:pt x="41229" y="31929"/>
                </a:cubicBezTo>
                <a:cubicBezTo>
                  <a:pt x="38585" y="28568"/>
                  <a:pt x="38316" y="23594"/>
                  <a:pt x="35224" y="20726"/>
                </a:cubicBezTo>
                <a:cubicBezTo>
                  <a:pt x="35986" y="19292"/>
                  <a:pt x="36075" y="17365"/>
                  <a:pt x="35896" y="15214"/>
                </a:cubicBezTo>
                <a:cubicBezTo>
                  <a:pt x="37420" y="13779"/>
                  <a:pt x="37196" y="11270"/>
                  <a:pt x="36792" y="10015"/>
                </a:cubicBezTo>
                <a:cubicBezTo>
                  <a:pt x="37420" y="9388"/>
                  <a:pt x="37375" y="7550"/>
                  <a:pt x="37196" y="6206"/>
                </a:cubicBezTo>
                <a:cubicBezTo>
                  <a:pt x="37644" y="5758"/>
                  <a:pt x="37823" y="5086"/>
                  <a:pt x="37868" y="4369"/>
                </a:cubicBezTo>
                <a:cubicBezTo>
                  <a:pt x="37948" y="2416"/>
                  <a:pt x="36079" y="889"/>
                  <a:pt x="33837" y="889"/>
                </a:cubicBezTo>
                <a:cubicBezTo>
                  <a:pt x="33557" y="889"/>
                  <a:pt x="33272" y="913"/>
                  <a:pt x="32983" y="963"/>
                </a:cubicBezTo>
                <a:cubicBezTo>
                  <a:pt x="31807" y="313"/>
                  <a:pt x="30466" y="1"/>
                  <a:pt x="29114" y="1"/>
                </a:cubicBezTo>
                <a:close/>
              </a:path>
            </a:pathLst>
          </a:custGeom>
          <a:solidFill>
            <a:srgbClr val="0E14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1" name="Google Shape;531;p68"/>
          <p:cNvPicPr preferRelativeResize="0"/>
          <p:nvPr/>
        </p:nvPicPr>
        <p:blipFill rotWithShape="1">
          <a:blip r:embed="rId3">
            <a:alphaModFix amt="64000"/>
          </a:blip>
          <a:srcRect b="0" l="0" r="0" t="0"/>
          <a:stretch/>
        </p:blipFill>
        <p:spPr>
          <a:xfrm flipH="1">
            <a:off x="2419350" y="1788100"/>
            <a:ext cx="459617" cy="807300"/>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1000"/>
                                        <p:tgtEl>
                                          <p:spTgt spid="5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1000"/>
                                        <p:tgtEl>
                                          <p:spTgt spid="52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9"/>
          <p:cNvSpPr/>
          <p:nvPr/>
        </p:nvSpPr>
        <p:spPr>
          <a:xfrm>
            <a:off x="3180359" y="2574625"/>
            <a:ext cx="3062700" cy="25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9"/>
          <p:cNvSpPr/>
          <p:nvPr/>
        </p:nvSpPr>
        <p:spPr>
          <a:xfrm>
            <a:off x="6189839" y="2925"/>
            <a:ext cx="3062700" cy="25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8" name="Google Shape;538;p69" title="o1662547188063210.png"/>
          <p:cNvPicPr preferRelativeResize="0"/>
          <p:nvPr/>
        </p:nvPicPr>
        <p:blipFill rotWithShape="1">
          <a:blip r:embed="rId3">
            <a:alphaModFix/>
          </a:blip>
          <a:srcRect b="0" l="17048" r="17048" t="0"/>
          <a:stretch/>
        </p:blipFill>
        <p:spPr>
          <a:xfrm>
            <a:off x="3186200" y="2925"/>
            <a:ext cx="3062700" cy="2616900"/>
          </a:xfrm>
          <a:prstGeom prst="rect">
            <a:avLst/>
          </a:prstGeom>
          <a:noFill/>
          <a:ln>
            <a:noFill/>
          </a:ln>
        </p:spPr>
      </p:pic>
      <p:sp>
        <p:nvSpPr>
          <p:cNvPr id="539" name="Google Shape;539;p69"/>
          <p:cNvSpPr txBox="1"/>
          <p:nvPr>
            <p:ph type="title"/>
          </p:nvPr>
        </p:nvSpPr>
        <p:spPr>
          <a:xfrm>
            <a:off x="233850" y="1794300"/>
            <a:ext cx="2782800" cy="15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Sources</a:t>
            </a:r>
            <a:endParaRPr/>
          </a:p>
        </p:txBody>
      </p:sp>
      <p:sp>
        <p:nvSpPr>
          <p:cNvPr id="540" name="Google Shape;540;p69"/>
          <p:cNvSpPr txBox="1"/>
          <p:nvPr>
            <p:ph idx="3" type="subTitle"/>
          </p:nvPr>
        </p:nvSpPr>
        <p:spPr>
          <a:xfrm>
            <a:off x="6374222" y="387326"/>
            <a:ext cx="24606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LoL Esports Player Data</a:t>
            </a:r>
            <a:endParaRPr/>
          </a:p>
        </p:txBody>
      </p:sp>
      <p:sp>
        <p:nvSpPr>
          <p:cNvPr id="541" name="Google Shape;541;p69"/>
          <p:cNvSpPr txBox="1"/>
          <p:nvPr>
            <p:ph idx="4" type="subTitle"/>
          </p:nvPr>
        </p:nvSpPr>
        <p:spPr>
          <a:xfrm>
            <a:off x="6374252" y="979487"/>
            <a:ext cx="2460600" cy="111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t>P</a:t>
            </a:r>
            <a:r>
              <a:rPr lang="en" u="sng"/>
              <a:t>layer-level metadata</a:t>
            </a:r>
            <a:r>
              <a:rPr lang="en"/>
              <a:t>;</a:t>
            </a:r>
            <a:endParaRPr/>
          </a:p>
          <a:p>
            <a:pPr indent="0" lvl="0" marL="0" rtl="0" algn="l">
              <a:spcBef>
                <a:spcPts val="0"/>
              </a:spcBef>
              <a:spcAft>
                <a:spcPts val="0"/>
              </a:spcAft>
              <a:buNone/>
            </a:pPr>
            <a:r>
              <a:rPr lang="en"/>
              <a:t>in-game names, legal names, birthdates, nationalities, team history</a:t>
            </a:r>
            <a:endParaRPr/>
          </a:p>
          <a:p>
            <a:pPr indent="0" lvl="0" marL="0" rtl="0" algn="l">
              <a:spcBef>
                <a:spcPts val="0"/>
              </a:spcBef>
              <a:spcAft>
                <a:spcPts val="0"/>
              </a:spcAft>
              <a:buNone/>
            </a:pPr>
            <a:r>
              <a:rPr b="1" lang="en" sz="1200">
                <a:latin typeface="Arial"/>
                <a:ea typeface="Arial"/>
                <a:cs typeface="Arial"/>
                <a:sym typeface="Arial"/>
              </a:rPr>
              <a:t>Data Size</a:t>
            </a:r>
            <a:r>
              <a:rPr lang="en" sz="1200">
                <a:latin typeface="Arial"/>
                <a:ea typeface="Arial"/>
                <a:cs typeface="Arial"/>
                <a:sym typeface="Arial"/>
              </a:rPr>
              <a:t>: ~800 rows</a:t>
            </a:r>
            <a:endParaRPr sz="1200">
              <a:latin typeface="Arial"/>
              <a:ea typeface="Arial"/>
              <a:cs typeface="Arial"/>
              <a:sym typeface="Arial"/>
            </a:endParaRPr>
          </a:p>
        </p:txBody>
      </p:sp>
      <p:pic>
        <p:nvPicPr>
          <p:cNvPr id="542" name="Google Shape;542;p69" title="HD-wallpaper-league-of-legends-esport-players-artwork-games.jpg"/>
          <p:cNvPicPr preferRelativeResize="0"/>
          <p:nvPr/>
        </p:nvPicPr>
        <p:blipFill rotWithShape="1">
          <a:blip r:embed="rId4">
            <a:alphaModFix/>
          </a:blip>
          <a:srcRect b="-3601" l="19813" r="8373" t="-3590"/>
          <a:stretch/>
        </p:blipFill>
        <p:spPr>
          <a:xfrm>
            <a:off x="6228465" y="2529325"/>
            <a:ext cx="3062700" cy="2616900"/>
          </a:xfrm>
          <a:prstGeom prst="rect">
            <a:avLst/>
          </a:prstGeom>
          <a:noFill/>
          <a:ln>
            <a:noFill/>
          </a:ln>
        </p:spPr>
      </p:pic>
      <p:grpSp>
        <p:nvGrpSpPr>
          <p:cNvPr id="543" name="Google Shape;543;p69"/>
          <p:cNvGrpSpPr/>
          <p:nvPr/>
        </p:nvGrpSpPr>
        <p:grpSpPr>
          <a:xfrm>
            <a:off x="3167348" y="101275"/>
            <a:ext cx="5892730" cy="4935100"/>
            <a:chOff x="4571486" y="101275"/>
            <a:chExt cx="4473000" cy="4935100"/>
          </a:xfrm>
        </p:grpSpPr>
        <p:cxnSp>
          <p:nvCxnSpPr>
            <p:cNvPr id="544" name="Google Shape;544;p69"/>
            <p:cNvCxnSpPr/>
            <p:nvPr/>
          </p:nvCxnSpPr>
          <p:spPr>
            <a:xfrm rot="10800000">
              <a:off x="9032861" y="108900"/>
              <a:ext cx="0" cy="4919700"/>
            </a:xfrm>
            <a:prstGeom prst="straightConnector1">
              <a:avLst/>
            </a:prstGeom>
            <a:noFill/>
            <a:ln cap="flat" cmpd="sng" w="19050">
              <a:solidFill>
                <a:schemeClr val="lt1"/>
              </a:solidFill>
              <a:prstDash val="solid"/>
              <a:round/>
              <a:headEnd len="med" w="med" type="none"/>
              <a:tailEnd len="med" w="med" type="none"/>
            </a:ln>
          </p:spPr>
        </p:cxnSp>
        <p:cxnSp>
          <p:nvCxnSpPr>
            <p:cNvPr id="545" name="Google Shape;545;p69"/>
            <p:cNvCxnSpPr/>
            <p:nvPr/>
          </p:nvCxnSpPr>
          <p:spPr>
            <a:xfrm>
              <a:off x="4571486" y="5036375"/>
              <a:ext cx="4473000" cy="0"/>
            </a:xfrm>
            <a:prstGeom prst="straightConnector1">
              <a:avLst/>
            </a:prstGeom>
            <a:noFill/>
            <a:ln cap="flat" cmpd="sng" w="19050">
              <a:solidFill>
                <a:schemeClr val="lt1"/>
              </a:solidFill>
              <a:prstDash val="solid"/>
              <a:round/>
              <a:headEnd len="med" w="med" type="none"/>
              <a:tailEnd len="med" w="med" type="none"/>
            </a:ln>
          </p:spPr>
        </p:cxnSp>
        <p:cxnSp>
          <p:nvCxnSpPr>
            <p:cNvPr id="546" name="Google Shape;546;p69"/>
            <p:cNvCxnSpPr/>
            <p:nvPr/>
          </p:nvCxnSpPr>
          <p:spPr>
            <a:xfrm>
              <a:off x="4571486" y="101275"/>
              <a:ext cx="4473000" cy="0"/>
            </a:xfrm>
            <a:prstGeom prst="straightConnector1">
              <a:avLst/>
            </a:prstGeom>
            <a:noFill/>
            <a:ln cap="flat" cmpd="sng" w="19050">
              <a:solidFill>
                <a:schemeClr val="lt1"/>
              </a:solidFill>
              <a:prstDash val="solid"/>
              <a:round/>
              <a:headEnd len="med" w="med" type="none"/>
              <a:tailEnd len="med" w="med" type="none"/>
            </a:ln>
          </p:spPr>
        </p:cxnSp>
      </p:grpSp>
      <p:sp>
        <p:nvSpPr>
          <p:cNvPr id="547" name="Google Shape;547;p69"/>
          <p:cNvSpPr txBox="1"/>
          <p:nvPr>
            <p:ph idx="1" type="subTitle"/>
          </p:nvPr>
        </p:nvSpPr>
        <p:spPr>
          <a:xfrm>
            <a:off x="3530400" y="3146800"/>
            <a:ext cx="2460600" cy="309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LoL Esports Match Data</a:t>
            </a:r>
            <a:endParaRPr/>
          </a:p>
        </p:txBody>
      </p:sp>
      <p:sp>
        <p:nvSpPr>
          <p:cNvPr id="548" name="Google Shape;548;p69"/>
          <p:cNvSpPr txBox="1"/>
          <p:nvPr>
            <p:ph idx="2" type="subTitle"/>
          </p:nvPr>
        </p:nvSpPr>
        <p:spPr>
          <a:xfrm>
            <a:off x="3530475" y="3458350"/>
            <a:ext cx="2460600" cy="111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u="sng"/>
              <a:t>D</a:t>
            </a:r>
            <a:r>
              <a:rPr lang="en" u="sng"/>
              <a:t>etailed match statistics </a:t>
            </a:r>
            <a:r>
              <a:rPr lang="en"/>
              <a:t>across global leagues from 2020–2024</a:t>
            </a:r>
            <a:endParaRPr/>
          </a:p>
          <a:p>
            <a:pPr indent="0" lvl="0" marL="0" rtl="0" algn="r">
              <a:spcBef>
                <a:spcPts val="0"/>
              </a:spcBef>
              <a:spcAft>
                <a:spcPts val="0"/>
              </a:spcAft>
              <a:buNone/>
            </a:pPr>
            <a:r>
              <a:rPr b="1" lang="en" sz="1200">
                <a:latin typeface="Arial"/>
                <a:ea typeface="Arial"/>
                <a:cs typeface="Arial"/>
                <a:sym typeface="Arial"/>
              </a:rPr>
              <a:t>Data Size:</a:t>
            </a:r>
            <a:r>
              <a:rPr lang="en" sz="1200">
                <a:latin typeface="Arial"/>
                <a:ea typeface="Arial"/>
                <a:cs typeface="Arial"/>
                <a:sym typeface="Arial"/>
              </a:rPr>
              <a:t> ~145,080 rows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70" title="1WJpzoQALd9kEukJawk6x5Q.jpeg"/>
          <p:cNvPicPr preferRelativeResize="0"/>
          <p:nvPr/>
        </p:nvPicPr>
        <p:blipFill rotWithShape="1">
          <a:blip r:embed="rId3">
            <a:alphaModFix/>
          </a:blip>
          <a:srcRect b="0" l="16613" r="16613" t="0"/>
          <a:stretch/>
        </p:blipFill>
        <p:spPr>
          <a:xfrm>
            <a:off x="4572000" y="0"/>
            <a:ext cx="5151749" cy="5143501"/>
          </a:xfrm>
          <a:prstGeom prst="rect">
            <a:avLst/>
          </a:prstGeom>
          <a:noFill/>
          <a:ln>
            <a:noFill/>
          </a:ln>
        </p:spPr>
      </p:pic>
      <p:sp>
        <p:nvSpPr>
          <p:cNvPr id="554" name="Google Shape;554;p70"/>
          <p:cNvSpPr/>
          <p:nvPr/>
        </p:nvSpPr>
        <p:spPr>
          <a:xfrm>
            <a:off x="2773541" y="364559"/>
            <a:ext cx="5559600" cy="448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55" name="Google Shape;555;p70"/>
          <p:cNvSpPr txBox="1"/>
          <p:nvPr>
            <p:ph idx="1" type="subTitle"/>
          </p:nvPr>
        </p:nvSpPr>
        <p:spPr>
          <a:xfrm>
            <a:off x="3916083" y="2362584"/>
            <a:ext cx="1629000" cy="3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Uneven rows</a:t>
            </a:r>
            <a:endParaRPr sz="2600"/>
          </a:p>
        </p:txBody>
      </p:sp>
      <p:sp>
        <p:nvSpPr>
          <p:cNvPr id="556" name="Google Shape;556;p70"/>
          <p:cNvSpPr txBox="1"/>
          <p:nvPr>
            <p:ph idx="3" type="subTitle"/>
          </p:nvPr>
        </p:nvSpPr>
        <p:spPr>
          <a:xfrm>
            <a:off x="3916070" y="3468609"/>
            <a:ext cx="26154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Home region mapping</a:t>
            </a:r>
            <a:endParaRPr sz="2600"/>
          </a:p>
        </p:txBody>
      </p:sp>
      <p:sp>
        <p:nvSpPr>
          <p:cNvPr id="557" name="Google Shape;557;p70"/>
          <p:cNvSpPr txBox="1"/>
          <p:nvPr>
            <p:ph idx="5" type="subTitle"/>
          </p:nvPr>
        </p:nvSpPr>
        <p:spPr>
          <a:xfrm>
            <a:off x="3916074" y="1195259"/>
            <a:ext cx="2922300" cy="22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Team / non-team split</a:t>
            </a:r>
            <a:endParaRPr sz="2600"/>
          </a:p>
        </p:txBody>
      </p:sp>
      <p:sp>
        <p:nvSpPr>
          <p:cNvPr id="558" name="Google Shape;558;p70"/>
          <p:cNvSpPr txBox="1"/>
          <p:nvPr>
            <p:ph type="title"/>
          </p:nvPr>
        </p:nvSpPr>
        <p:spPr>
          <a:xfrm>
            <a:off x="703308" y="1555800"/>
            <a:ext cx="1857600" cy="20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559" name="Google Shape;559;p70"/>
          <p:cNvSpPr/>
          <p:nvPr/>
        </p:nvSpPr>
        <p:spPr>
          <a:xfrm>
            <a:off x="3280979" y="1191613"/>
            <a:ext cx="482700" cy="482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0"/>
          <p:cNvSpPr/>
          <p:nvPr/>
        </p:nvSpPr>
        <p:spPr>
          <a:xfrm>
            <a:off x="3280988" y="2383963"/>
            <a:ext cx="482700" cy="482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0"/>
          <p:cNvSpPr/>
          <p:nvPr/>
        </p:nvSpPr>
        <p:spPr>
          <a:xfrm>
            <a:off x="3280979" y="3540925"/>
            <a:ext cx="482700" cy="482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0"/>
          <p:cNvSpPr/>
          <p:nvPr/>
        </p:nvSpPr>
        <p:spPr>
          <a:xfrm>
            <a:off x="3345158" y="3605079"/>
            <a:ext cx="354363" cy="354395"/>
          </a:xfrm>
          <a:custGeom>
            <a:rect b="b" l="l" r="r" t="t"/>
            <a:pathLst>
              <a:path extrusionOk="0" h="11134" w="11133">
                <a:moveTo>
                  <a:pt x="2876" y="2961"/>
                </a:moveTo>
                <a:cubicBezTo>
                  <a:pt x="2929" y="2961"/>
                  <a:pt x="2983" y="2967"/>
                  <a:pt x="3036" y="2977"/>
                </a:cubicBezTo>
                <a:cubicBezTo>
                  <a:pt x="3358" y="3037"/>
                  <a:pt x="3584" y="3287"/>
                  <a:pt x="3656" y="3596"/>
                </a:cubicBezTo>
                <a:cubicBezTo>
                  <a:pt x="3703" y="3882"/>
                  <a:pt x="3608" y="4180"/>
                  <a:pt x="3382" y="4358"/>
                </a:cubicBezTo>
                <a:cubicBezTo>
                  <a:pt x="3239" y="4489"/>
                  <a:pt x="3144" y="4680"/>
                  <a:pt x="3144" y="4882"/>
                </a:cubicBezTo>
                <a:lnTo>
                  <a:pt x="3144" y="5239"/>
                </a:lnTo>
                <a:cubicBezTo>
                  <a:pt x="3144" y="5525"/>
                  <a:pt x="3370" y="5740"/>
                  <a:pt x="3644" y="5740"/>
                </a:cubicBezTo>
                <a:lnTo>
                  <a:pt x="5406" y="5740"/>
                </a:lnTo>
                <a:lnTo>
                  <a:pt x="5406" y="7502"/>
                </a:lnTo>
                <a:cubicBezTo>
                  <a:pt x="5406" y="7609"/>
                  <a:pt x="5311" y="7680"/>
                  <a:pt x="5227" y="7680"/>
                </a:cubicBezTo>
                <a:lnTo>
                  <a:pt x="4870" y="7680"/>
                </a:lnTo>
                <a:cubicBezTo>
                  <a:pt x="4763" y="7680"/>
                  <a:pt x="4668" y="7633"/>
                  <a:pt x="4596" y="7561"/>
                </a:cubicBezTo>
                <a:cubicBezTo>
                  <a:pt x="4386" y="7313"/>
                  <a:pt x="4084" y="7164"/>
                  <a:pt x="3770" y="7164"/>
                </a:cubicBezTo>
                <a:cubicBezTo>
                  <a:pt x="3693" y="7164"/>
                  <a:pt x="3614" y="7173"/>
                  <a:pt x="3537" y="7192"/>
                </a:cubicBezTo>
                <a:cubicBezTo>
                  <a:pt x="3096" y="7264"/>
                  <a:pt x="2739" y="7621"/>
                  <a:pt x="2655" y="8049"/>
                </a:cubicBezTo>
                <a:cubicBezTo>
                  <a:pt x="2584" y="8395"/>
                  <a:pt x="2667" y="8740"/>
                  <a:pt x="2882" y="9002"/>
                </a:cubicBezTo>
                <a:cubicBezTo>
                  <a:pt x="3084" y="9276"/>
                  <a:pt x="3417" y="9419"/>
                  <a:pt x="3739" y="9419"/>
                </a:cubicBezTo>
                <a:cubicBezTo>
                  <a:pt x="4084" y="9419"/>
                  <a:pt x="4394" y="9276"/>
                  <a:pt x="4608" y="9014"/>
                </a:cubicBezTo>
                <a:cubicBezTo>
                  <a:pt x="4668" y="8942"/>
                  <a:pt x="4763" y="8895"/>
                  <a:pt x="4870" y="8895"/>
                </a:cubicBezTo>
                <a:lnTo>
                  <a:pt x="5215" y="8895"/>
                </a:lnTo>
                <a:cubicBezTo>
                  <a:pt x="5322" y="8895"/>
                  <a:pt x="5394" y="8990"/>
                  <a:pt x="5394" y="9073"/>
                </a:cubicBezTo>
                <a:lnTo>
                  <a:pt x="5394" y="10812"/>
                </a:lnTo>
                <a:lnTo>
                  <a:pt x="870" y="10812"/>
                </a:lnTo>
                <a:cubicBezTo>
                  <a:pt x="572" y="10812"/>
                  <a:pt x="334" y="10573"/>
                  <a:pt x="334" y="10276"/>
                </a:cubicBezTo>
                <a:lnTo>
                  <a:pt x="334" y="5728"/>
                </a:lnTo>
                <a:lnTo>
                  <a:pt x="2084" y="5728"/>
                </a:lnTo>
                <a:cubicBezTo>
                  <a:pt x="2370" y="5728"/>
                  <a:pt x="2596" y="5513"/>
                  <a:pt x="2596" y="5228"/>
                </a:cubicBezTo>
                <a:lnTo>
                  <a:pt x="2596" y="4882"/>
                </a:lnTo>
                <a:cubicBezTo>
                  <a:pt x="2596" y="4680"/>
                  <a:pt x="2501" y="4477"/>
                  <a:pt x="2358" y="4358"/>
                </a:cubicBezTo>
                <a:cubicBezTo>
                  <a:pt x="2179" y="4216"/>
                  <a:pt x="2072" y="3989"/>
                  <a:pt x="2072" y="3751"/>
                </a:cubicBezTo>
                <a:cubicBezTo>
                  <a:pt x="2072" y="3513"/>
                  <a:pt x="2179" y="3287"/>
                  <a:pt x="2370" y="3144"/>
                </a:cubicBezTo>
                <a:cubicBezTo>
                  <a:pt x="2517" y="3024"/>
                  <a:pt x="2694" y="2961"/>
                  <a:pt x="2876" y="2961"/>
                </a:cubicBezTo>
                <a:close/>
                <a:moveTo>
                  <a:pt x="10287" y="334"/>
                </a:moveTo>
                <a:cubicBezTo>
                  <a:pt x="10585" y="334"/>
                  <a:pt x="10823" y="572"/>
                  <a:pt x="10823" y="870"/>
                </a:cubicBezTo>
                <a:lnTo>
                  <a:pt x="10823" y="5406"/>
                </a:lnTo>
                <a:lnTo>
                  <a:pt x="10633" y="5406"/>
                </a:lnTo>
                <a:cubicBezTo>
                  <a:pt x="10537" y="5406"/>
                  <a:pt x="10466" y="5478"/>
                  <a:pt x="10466" y="5573"/>
                </a:cubicBezTo>
                <a:cubicBezTo>
                  <a:pt x="10466" y="5656"/>
                  <a:pt x="10537" y="5728"/>
                  <a:pt x="10633" y="5728"/>
                </a:cubicBezTo>
                <a:lnTo>
                  <a:pt x="10811" y="5728"/>
                </a:lnTo>
                <a:lnTo>
                  <a:pt x="10811" y="10276"/>
                </a:lnTo>
                <a:cubicBezTo>
                  <a:pt x="10811" y="10573"/>
                  <a:pt x="10573" y="10812"/>
                  <a:pt x="10275" y="10812"/>
                </a:cubicBezTo>
                <a:lnTo>
                  <a:pt x="5739" y="10812"/>
                </a:lnTo>
                <a:lnTo>
                  <a:pt x="5739" y="9049"/>
                </a:lnTo>
                <a:cubicBezTo>
                  <a:pt x="5739" y="8764"/>
                  <a:pt x="5513" y="8549"/>
                  <a:pt x="5227" y="8549"/>
                </a:cubicBezTo>
                <a:lnTo>
                  <a:pt x="4882" y="8549"/>
                </a:lnTo>
                <a:cubicBezTo>
                  <a:pt x="4680" y="8549"/>
                  <a:pt x="4489" y="8633"/>
                  <a:pt x="4370" y="8788"/>
                </a:cubicBezTo>
                <a:cubicBezTo>
                  <a:pt x="4215" y="8966"/>
                  <a:pt x="3989" y="9061"/>
                  <a:pt x="3751" y="9061"/>
                </a:cubicBezTo>
                <a:cubicBezTo>
                  <a:pt x="3513" y="9061"/>
                  <a:pt x="3287" y="8966"/>
                  <a:pt x="3144" y="8764"/>
                </a:cubicBezTo>
                <a:cubicBezTo>
                  <a:pt x="2989" y="8573"/>
                  <a:pt x="2941" y="8335"/>
                  <a:pt x="2977" y="8097"/>
                </a:cubicBezTo>
                <a:cubicBezTo>
                  <a:pt x="3036" y="7787"/>
                  <a:pt x="3287" y="7549"/>
                  <a:pt x="3608" y="7490"/>
                </a:cubicBezTo>
                <a:cubicBezTo>
                  <a:pt x="3659" y="7479"/>
                  <a:pt x="3710" y="7473"/>
                  <a:pt x="3761" y="7473"/>
                </a:cubicBezTo>
                <a:cubicBezTo>
                  <a:pt x="3988" y="7473"/>
                  <a:pt x="4212" y="7577"/>
                  <a:pt x="4358" y="7752"/>
                </a:cubicBezTo>
                <a:cubicBezTo>
                  <a:pt x="4501" y="7906"/>
                  <a:pt x="4680" y="7990"/>
                  <a:pt x="4882" y="7990"/>
                </a:cubicBezTo>
                <a:lnTo>
                  <a:pt x="5239" y="7990"/>
                </a:lnTo>
                <a:cubicBezTo>
                  <a:pt x="5525" y="7990"/>
                  <a:pt x="5751" y="7775"/>
                  <a:pt x="5751" y="7490"/>
                </a:cubicBezTo>
                <a:lnTo>
                  <a:pt x="5751" y="5728"/>
                </a:lnTo>
                <a:lnTo>
                  <a:pt x="7501" y="5728"/>
                </a:lnTo>
                <a:cubicBezTo>
                  <a:pt x="7608" y="5728"/>
                  <a:pt x="7680" y="5823"/>
                  <a:pt x="7680" y="5906"/>
                </a:cubicBezTo>
                <a:lnTo>
                  <a:pt x="7680" y="6263"/>
                </a:lnTo>
                <a:cubicBezTo>
                  <a:pt x="7680" y="6371"/>
                  <a:pt x="7632" y="6478"/>
                  <a:pt x="7561" y="6537"/>
                </a:cubicBezTo>
                <a:cubicBezTo>
                  <a:pt x="7251" y="6799"/>
                  <a:pt x="7097" y="7204"/>
                  <a:pt x="7192" y="7609"/>
                </a:cubicBezTo>
                <a:cubicBezTo>
                  <a:pt x="7263" y="8037"/>
                  <a:pt x="7620" y="8395"/>
                  <a:pt x="8049" y="8490"/>
                </a:cubicBezTo>
                <a:cubicBezTo>
                  <a:pt x="8132" y="8502"/>
                  <a:pt x="8216" y="8514"/>
                  <a:pt x="8287" y="8514"/>
                </a:cubicBezTo>
                <a:cubicBezTo>
                  <a:pt x="8549" y="8514"/>
                  <a:pt x="8799" y="8418"/>
                  <a:pt x="9002" y="8264"/>
                </a:cubicBezTo>
                <a:cubicBezTo>
                  <a:pt x="9275" y="8049"/>
                  <a:pt x="9418" y="7728"/>
                  <a:pt x="9418" y="7394"/>
                </a:cubicBezTo>
                <a:cubicBezTo>
                  <a:pt x="9418" y="7061"/>
                  <a:pt x="9275" y="6740"/>
                  <a:pt x="9025" y="6537"/>
                </a:cubicBezTo>
                <a:cubicBezTo>
                  <a:pt x="8942" y="6478"/>
                  <a:pt x="8906" y="6371"/>
                  <a:pt x="8906" y="6263"/>
                </a:cubicBezTo>
                <a:lnTo>
                  <a:pt x="8906" y="5930"/>
                </a:lnTo>
                <a:cubicBezTo>
                  <a:pt x="8906" y="5823"/>
                  <a:pt x="8990" y="5751"/>
                  <a:pt x="9085" y="5751"/>
                </a:cubicBezTo>
                <a:lnTo>
                  <a:pt x="9954" y="5751"/>
                </a:lnTo>
                <a:cubicBezTo>
                  <a:pt x="10049" y="5751"/>
                  <a:pt x="10121" y="5668"/>
                  <a:pt x="10121" y="5585"/>
                </a:cubicBezTo>
                <a:cubicBezTo>
                  <a:pt x="10121" y="5489"/>
                  <a:pt x="10049" y="5418"/>
                  <a:pt x="9954" y="5418"/>
                </a:cubicBezTo>
                <a:lnTo>
                  <a:pt x="9085" y="5418"/>
                </a:lnTo>
                <a:cubicBezTo>
                  <a:pt x="8799" y="5418"/>
                  <a:pt x="8573" y="5644"/>
                  <a:pt x="8573" y="5918"/>
                </a:cubicBezTo>
                <a:lnTo>
                  <a:pt x="8573" y="6263"/>
                </a:lnTo>
                <a:cubicBezTo>
                  <a:pt x="8573" y="6478"/>
                  <a:pt x="8668" y="6668"/>
                  <a:pt x="8811" y="6787"/>
                </a:cubicBezTo>
                <a:cubicBezTo>
                  <a:pt x="8990" y="6930"/>
                  <a:pt x="9097" y="7156"/>
                  <a:pt x="9097" y="7394"/>
                </a:cubicBezTo>
                <a:cubicBezTo>
                  <a:pt x="9097" y="7633"/>
                  <a:pt x="8990" y="7859"/>
                  <a:pt x="8799" y="8014"/>
                </a:cubicBezTo>
                <a:cubicBezTo>
                  <a:pt x="8652" y="8124"/>
                  <a:pt x="8477" y="8185"/>
                  <a:pt x="8295" y="8185"/>
                </a:cubicBezTo>
                <a:cubicBezTo>
                  <a:pt x="8241" y="8185"/>
                  <a:pt x="8187" y="8179"/>
                  <a:pt x="8132" y="8168"/>
                </a:cubicBezTo>
                <a:cubicBezTo>
                  <a:pt x="7811" y="8109"/>
                  <a:pt x="7573" y="7859"/>
                  <a:pt x="7513" y="7549"/>
                </a:cubicBezTo>
                <a:cubicBezTo>
                  <a:pt x="7454" y="7264"/>
                  <a:pt x="7561" y="6966"/>
                  <a:pt x="7787" y="6787"/>
                </a:cubicBezTo>
                <a:cubicBezTo>
                  <a:pt x="7930" y="6656"/>
                  <a:pt x="8025" y="6478"/>
                  <a:pt x="8025" y="6263"/>
                </a:cubicBezTo>
                <a:lnTo>
                  <a:pt x="8025" y="5930"/>
                </a:lnTo>
                <a:cubicBezTo>
                  <a:pt x="8025" y="5644"/>
                  <a:pt x="7799" y="5418"/>
                  <a:pt x="7525" y="5418"/>
                </a:cubicBezTo>
                <a:lnTo>
                  <a:pt x="5763" y="5418"/>
                </a:lnTo>
                <a:lnTo>
                  <a:pt x="5763" y="3668"/>
                </a:lnTo>
                <a:cubicBezTo>
                  <a:pt x="5763" y="3561"/>
                  <a:pt x="5858" y="3489"/>
                  <a:pt x="5942" y="3489"/>
                </a:cubicBezTo>
                <a:lnTo>
                  <a:pt x="6299" y="3489"/>
                </a:lnTo>
                <a:cubicBezTo>
                  <a:pt x="6406" y="3489"/>
                  <a:pt x="6501" y="3525"/>
                  <a:pt x="6561" y="3608"/>
                </a:cubicBezTo>
                <a:cubicBezTo>
                  <a:pt x="6783" y="3859"/>
                  <a:pt x="7091" y="4001"/>
                  <a:pt x="7409" y="4001"/>
                </a:cubicBezTo>
                <a:cubicBezTo>
                  <a:pt x="7483" y="4001"/>
                  <a:pt x="7558" y="3993"/>
                  <a:pt x="7632" y="3977"/>
                </a:cubicBezTo>
                <a:cubicBezTo>
                  <a:pt x="8073" y="3906"/>
                  <a:pt x="8430" y="3549"/>
                  <a:pt x="8513" y="3108"/>
                </a:cubicBezTo>
                <a:cubicBezTo>
                  <a:pt x="8585" y="2775"/>
                  <a:pt x="8501" y="2430"/>
                  <a:pt x="8287" y="2156"/>
                </a:cubicBezTo>
                <a:cubicBezTo>
                  <a:pt x="8085" y="1894"/>
                  <a:pt x="7751" y="1739"/>
                  <a:pt x="7430" y="1739"/>
                </a:cubicBezTo>
                <a:cubicBezTo>
                  <a:pt x="7085" y="1739"/>
                  <a:pt x="6775" y="1894"/>
                  <a:pt x="6561" y="2144"/>
                </a:cubicBezTo>
                <a:cubicBezTo>
                  <a:pt x="6501" y="2215"/>
                  <a:pt x="6406" y="2263"/>
                  <a:pt x="6299" y="2263"/>
                </a:cubicBezTo>
                <a:lnTo>
                  <a:pt x="5954" y="2263"/>
                </a:lnTo>
                <a:cubicBezTo>
                  <a:pt x="5846" y="2263"/>
                  <a:pt x="5775" y="2180"/>
                  <a:pt x="5775" y="2084"/>
                </a:cubicBezTo>
                <a:lnTo>
                  <a:pt x="5775" y="1203"/>
                </a:lnTo>
                <a:cubicBezTo>
                  <a:pt x="5775" y="1120"/>
                  <a:pt x="5703" y="1048"/>
                  <a:pt x="5608" y="1048"/>
                </a:cubicBezTo>
                <a:cubicBezTo>
                  <a:pt x="5525" y="1048"/>
                  <a:pt x="5453" y="1120"/>
                  <a:pt x="5453" y="1203"/>
                </a:cubicBezTo>
                <a:lnTo>
                  <a:pt x="5453" y="2084"/>
                </a:lnTo>
                <a:cubicBezTo>
                  <a:pt x="5453" y="2370"/>
                  <a:pt x="5668" y="2596"/>
                  <a:pt x="5954" y="2596"/>
                </a:cubicBezTo>
                <a:lnTo>
                  <a:pt x="6299" y="2596"/>
                </a:lnTo>
                <a:cubicBezTo>
                  <a:pt x="6501" y="2596"/>
                  <a:pt x="6704" y="2501"/>
                  <a:pt x="6823" y="2358"/>
                </a:cubicBezTo>
                <a:cubicBezTo>
                  <a:pt x="6966" y="2180"/>
                  <a:pt x="7192" y="2072"/>
                  <a:pt x="7430" y="2072"/>
                </a:cubicBezTo>
                <a:cubicBezTo>
                  <a:pt x="7668" y="2072"/>
                  <a:pt x="7894" y="2180"/>
                  <a:pt x="8037" y="2370"/>
                </a:cubicBezTo>
                <a:cubicBezTo>
                  <a:pt x="8192" y="2561"/>
                  <a:pt x="8251" y="2799"/>
                  <a:pt x="8204" y="3037"/>
                </a:cubicBezTo>
                <a:cubicBezTo>
                  <a:pt x="8144" y="3346"/>
                  <a:pt x="7894" y="3584"/>
                  <a:pt x="7573" y="3644"/>
                </a:cubicBezTo>
                <a:cubicBezTo>
                  <a:pt x="7519" y="3656"/>
                  <a:pt x="7465" y="3661"/>
                  <a:pt x="7411" y="3661"/>
                </a:cubicBezTo>
                <a:cubicBezTo>
                  <a:pt x="7187" y="3661"/>
                  <a:pt x="6966" y="3564"/>
                  <a:pt x="6823" y="3382"/>
                </a:cubicBezTo>
                <a:cubicBezTo>
                  <a:pt x="6680" y="3227"/>
                  <a:pt x="6501" y="3144"/>
                  <a:pt x="6299" y="3144"/>
                </a:cubicBezTo>
                <a:lnTo>
                  <a:pt x="5942" y="3144"/>
                </a:lnTo>
                <a:cubicBezTo>
                  <a:pt x="5656" y="3144"/>
                  <a:pt x="5430" y="3370"/>
                  <a:pt x="5430" y="3644"/>
                </a:cubicBezTo>
                <a:lnTo>
                  <a:pt x="5430" y="5406"/>
                </a:lnTo>
                <a:lnTo>
                  <a:pt x="3679" y="5406"/>
                </a:lnTo>
                <a:cubicBezTo>
                  <a:pt x="3572" y="5406"/>
                  <a:pt x="3501" y="5311"/>
                  <a:pt x="3501" y="5228"/>
                </a:cubicBezTo>
                <a:lnTo>
                  <a:pt x="3501" y="4870"/>
                </a:lnTo>
                <a:cubicBezTo>
                  <a:pt x="3501" y="4763"/>
                  <a:pt x="3548" y="4656"/>
                  <a:pt x="3620" y="4597"/>
                </a:cubicBezTo>
                <a:cubicBezTo>
                  <a:pt x="3929" y="4335"/>
                  <a:pt x="4084" y="3930"/>
                  <a:pt x="3989" y="3525"/>
                </a:cubicBezTo>
                <a:cubicBezTo>
                  <a:pt x="3918" y="3096"/>
                  <a:pt x="3560" y="2739"/>
                  <a:pt x="3132" y="2656"/>
                </a:cubicBezTo>
                <a:cubicBezTo>
                  <a:pt x="3047" y="2635"/>
                  <a:pt x="2962" y="2626"/>
                  <a:pt x="2879" y="2626"/>
                </a:cubicBezTo>
                <a:cubicBezTo>
                  <a:pt x="2622" y="2626"/>
                  <a:pt x="2377" y="2717"/>
                  <a:pt x="2179" y="2870"/>
                </a:cubicBezTo>
                <a:cubicBezTo>
                  <a:pt x="1905" y="3084"/>
                  <a:pt x="1763" y="3406"/>
                  <a:pt x="1763" y="3739"/>
                </a:cubicBezTo>
                <a:cubicBezTo>
                  <a:pt x="1763" y="4085"/>
                  <a:pt x="1905" y="4394"/>
                  <a:pt x="2155" y="4597"/>
                </a:cubicBezTo>
                <a:cubicBezTo>
                  <a:pt x="2239" y="4656"/>
                  <a:pt x="2274" y="4763"/>
                  <a:pt x="2274" y="4870"/>
                </a:cubicBezTo>
                <a:lnTo>
                  <a:pt x="2274" y="5216"/>
                </a:lnTo>
                <a:cubicBezTo>
                  <a:pt x="2274" y="5311"/>
                  <a:pt x="2191" y="5394"/>
                  <a:pt x="2096" y="5394"/>
                </a:cubicBezTo>
                <a:lnTo>
                  <a:pt x="346" y="5394"/>
                </a:lnTo>
                <a:lnTo>
                  <a:pt x="346" y="870"/>
                </a:lnTo>
                <a:cubicBezTo>
                  <a:pt x="346" y="572"/>
                  <a:pt x="584" y="334"/>
                  <a:pt x="881" y="334"/>
                </a:cubicBezTo>
                <a:lnTo>
                  <a:pt x="5418" y="334"/>
                </a:lnTo>
                <a:lnTo>
                  <a:pt x="5418" y="513"/>
                </a:lnTo>
                <a:cubicBezTo>
                  <a:pt x="5418" y="596"/>
                  <a:pt x="5489" y="667"/>
                  <a:pt x="5584" y="667"/>
                </a:cubicBezTo>
                <a:cubicBezTo>
                  <a:pt x="5680" y="667"/>
                  <a:pt x="5751" y="596"/>
                  <a:pt x="5751" y="513"/>
                </a:cubicBezTo>
                <a:lnTo>
                  <a:pt x="5751" y="334"/>
                </a:lnTo>
                <a:close/>
                <a:moveTo>
                  <a:pt x="870" y="1"/>
                </a:moveTo>
                <a:cubicBezTo>
                  <a:pt x="393" y="1"/>
                  <a:pt x="0" y="394"/>
                  <a:pt x="0" y="870"/>
                </a:cubicBezTo>
                <a:lnTo>
                  <a:pt x="0" y="10276"/>
                </a:lnTo>
                <a:cubicBezTo>
                  <a:pt x="0" y="10752"/>
                  <a:pt x="393" y="11133"/>
                  <a:pt x="870" y="11133"/>
                </a:cubicBezTo>
                <a:lnTo>
                  <a:pt x="10275" y="11133"/>
                </a:lnTo>
                <a:cubicBezTo>
                  <a:pt x="10752" y="11133"/>
                  <a:pt x="11133" y="10752"/>
                  <a:pt x="11133" y="10276"/>
                </a:cubicBezTo>
                <a:lnTo>
                  <a:pt x="11133" y="870"/>
                </a:lnTo>
                <a:cubicBezTo>
                  <a:pt x="11133" y="394"/>
                  <a:pt x="10752" y="1"/>
                  <a:pt x="102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70"/>
          <p:cNvGrpSpPr/>
          <p:nvPr/>
        </p:nvGrpSpPr>
        <p:grpSpPr>
          <a:xfrm>
            <a:off x="3351599" y="1265425"/>
            <a:ext cx="341472" cy="335074"/>
            <a:chOff x="1329585" y="1989925"/>
            <a:chExt cx="341472" cy="335074"/>
          </a:xfrm>
        </p:grpSpPr>
        <p:sp>
          <p:nvSpPr>
            <p:cNvPr id="564" name="Google Shape;564;p70"/>
            <p:cNvSpPr/>
            <p:nvPr/>
          </p:nvSpPr>
          <p:spPr>
            <a:xfrm>
              <a:off x="1562263" y="2097956"/>
              <a:ext cx="108795" cy="226661"/>
            </a:xfrm>
            <a:custGeom>
              <a:rect b="b" l="l" r="r" t="t"/>
              <a:pathLst>
                <a:path extrusionOk="0" h="7121" w="3418">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0"/>
            <p:cNvSpPr/>
            <p:nvPr/>
          </p:nvSpPr>
          <p:spPr>
            <a:xfrm>
              <a:off x="1406137" y="1989925"/>
              <a:ext cx="198587" cy="335074"/>
            </a:xfrm>
            <a:custGeom>
              <a:rect b="b" l="l" r="r" t="t"/>
              <a:pathLst>
                <a:path extrusionOk="0" h="10527" w="6239">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0"/>
            <p:cNvSpPr/>
            <p:nvPr/>
          </p:nvSpPr>
          <p:spPr>
            <a:xfrm>
              <a:off x="1329585" y="2127494"/>
              <a:ext cx="108795" cy="197123"/>
            </a:xfrm>
            <a:custGeom>
              <a:rect b="b" l="l" r="r" t="t"/>
              <a:pathLst>
                <a:path extrusionOk="0" h="6193" w="3418">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70"/>
          <p:cNvGrpSpPr/>
          <p:nvPr/>
        </p:nvGrpSpPr>
        <p:grpSpPr>
          <a:xfrm>
            <a:off x="3358813" y="2486778"/>
            <a:ext cx="327085" cy="277080"/>
            <a:chOff x="2770052" y="2009628"/>
            <a:chExt cx="327085" cy="277080"/>
          </a:xfrm>
        </p:grpSpPr>
        <p:sp>
          <p:nvSpPr>
            <p:cNvPr id="568" name="Google Shape;568;p70"/>
            <p:cNvSpPr/>
            <p:nvPr/>
          </p:nvSpPr>
          <p:spPr>
            <a:xfrm>
              <a:off x="2770052" y="2023537"/>
              <a:ext cx="327085" cy="263170"/>
            </a:xfrm>
            <a:custGeom>
              <a:rect b="b" l="l" r="r" t="t"/>
              <a:pathLst>
                <a:path extrusionOk="0" h="8268" w="10276">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0"/>
            <p:cNvSpPr/>
            <p:nvPr/>
          </p:nvSpPr>
          <p:spPr>
            <a:xfrm>
              <a:off x="3059960" y="2009628"/>
              <a:ext cx="37177" cy="26960"/>
            </a:xfrm>
            <a:custGeom>
              <a:rect b="b" l="l" r="r" t="t"/>
              <a:pathLst>
                <a:path extrusionOk="0" h="847" w="1168">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70"/>
          <p:cNvGrpSpPr/>
          <p:nvPr/>
        </p:nvGrpSpPr>
        <p:grpSpPr>
          <a:xfrm>
            <a:off x="4571486" y="101275"/>
            <a:ext cx="4473000" cy="4935100"/>
            <a:chOff x="4571486" y="101275"/>
            <a:chExt cx="4473000" cy="4935100"/>
          </a:xfrm>
        </p:grpSpPr>
        <p:cxnSp>
          <p:nvCxnSpPr>
            <p:cNvPr id="571" name="Google Shape;571;p70"/>
            <p:cNvCxnSpPr/>
            <p:nvPr/>
          </p:nvCxnSpPr>
          <p:spPr>
            <a:xfrm rot="10800000">
              <a:off x="9032861" y="108900"/>
              <a:ext cx="0" cy="4919700"/>
            </a:xfrm>
            <a:prstGeom prst="straightConnector1">
              <a:avLst/>
            </a:prstGeom>
            <a:noFill/>
            <a:ln cap="flat" cmpd="sng" w="19050">
              <a:solidFill>
                <a:schemeClr val="lt1"/>
              </a:solidFill>
              <a:prstDash val="solid"/>
              <a:round/>
              <a:headEnd len="med" w="med" type="none"/>
              <a:tailEnd len="med" w="med" type="none"/>
            </a:ln>
          </p:spPr>
        </p:cxnSp>
        <p:cxnSp>
          <p:nvCxnSpPr>
            <p:cNvPr id="572" name="Google Shape;572;p70"/>
            <p:cNvCxnSpPr/>
            <p:nvPr/>
          </p:nvCxnSpPr>
          <p:spPr>
            <a:xfrm>
              <a:off x="4571486" y="5036375"/>
              <a:ext cx="4473000" cy="0"/>
            </a:xfrm>
            <a:prstGeom prst="straightConnector1">
              <a:avLst/>
            </a:prstGeom>
            <a:noFill/>
            <a:ln cap="flat" cmpd="sng" w="19050">
              <a:solidFill>
                <a:schemeClr val="lt1"/>
              </a:solidFill>
              <a:prstDash val="solid"/>
              <a:round/>
              <a:headEnd len="med" w="med" type="none"/>
              <a:tailEnd len="med" w="med" type="none"/>
            </a:ln>
          </p:spPr>
        </p:cxnSp>
        <p:cxnSp>
          <p:nvCxnSpPr>
            <p:cNvPr id="573" name="Google Shape;573;p70"/>
            <p:cNvCxnSpPr/>
            <p:nvPr/>
          </p:nvCxnSpPr>
          <p:spPr>
            <a:xfrm>
              <a:off x="4571486" y="101275"/>
              <a:ext cx="4473000" cy="0"/>
            </a:xfrm>
            <a:prstGeom prst="straightConnector1">
              <a:avLst/>
            </a:prstGeom>
            <a:noFill/>
            <a:ln cap="flat" cmpd="sng" w="19050">
              <a:solidFill>
                <a:schemeClr val="lt1"/>
              </a:solidFill>
              <a:prstDash val="solid"/>
              <a:round/>
              <a:headEnd len="med" w="med" type="none"/>
              <a:tailEnd len="med" w="med" type="none"/>
            </a:ln>
          </p:spPr>
        </p:cxnSp>
      </p:grpSp>
      <p:sp>
        <p:nvSpPr>
          <p:cNvPr id="574" name="Google Shape;574;p70"/>
          <p:cNvSpPr txBox="1"/>
          <p:nvPr/>
        </p:nvSpPr>
        <p:spPr>
          <a:xfrm>
            <a:off x="3943517" y="1394706"/>
            <a:ext cx="3831300" cy="6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Overpass"/>
                <a:ea typeface="Overpass"/>
                <a:cs typeface="Overpass"/>
                <a:sym typeface="Overpass"/>
              </a:rPr>
              <a:t>The main dataset had both team level rows and individual player rows and each represented different variables, hence we separated them for data integrity</a:t>
            </a:r>
            <a:endParaRPr sz="1200">
              <a:solidFill>
                <a:schemeClr val="lt1"/>
              </a:solidFill>
              <a:latin typeface="Overpass"/>
              <a:ea typeface="Overpass"/>
              <a:cs typeface="Overpass"/>
              <a:sym typeface="Overpass"/>
            </a:endParaRPr>
          </a:p>
        </p:txBody>
      </p:sp>
      <p:sp>
        <p:nvSpPr>
          <p:cNvPr id="575" name="Google Shape;575;p70"/>
          <p:cNvSpPr txBox="1"/>
          <p:nvPr/>
        </p:nvSpPr>
        <p:spPr>
          <a:xfrm>
            <a:off x="3911250" y="2606514"/>
            <a:ext cx="4058700" cy="6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Overpass"/>
                <a:ea typeface="Overpass"/>
                <a:cs typeface="Overpass"/>
                <a:sym typeface="Overpass"/>
              </a:rPr>
              <a:t>There were uneven data across columns as Players and Teams had different sets of distinct variables.</a:t>
            </a:r>
            <a:endParaRPr sz="1200">
              <a:solidFill>
                <a:schemeClr val="lt1"/>
              </a:solidFill>
              <a:latin typeface="Overpass"/>
              <a:ea typeface="Overpass"/>
              <a:cs typeface="Overpass"/>
              <a:sym typeface="Overpass"/>
            </a:endParaRPr>
          </a:p>
          <a:p>
            <a:pPr indent="0" lvl="0" marL="0" rtl="0" algn="l">
              <a:spcBef>
                <a:spcPts val="0"/>
              </a:spcBef>
              <a:spcAft>
                <a:spcPts val="0"/>
              </a:spcAft>
              <a:buNone/>
            </a:pPr>
            <a:r>
              <a:rPr lang="en" sz="1200">
                <a:solidFill>
                  <a:schemeClr val="lt1"/>
                </a:solidFill>
                <a:latin typeface="Overpass"/>
                <a:ea typeface="Overpass"/>
                <a:cs typeface="Overpass"/>
                <a:sym typeface="Overpass"/>
              </a:rPr>
              <a:t>So we removed the irrelevant </a:t>
            </a:r>
            <a:r>
              <a:rPr lang="en" sz="1200">
                <a:solidFill>
                  <a:schemeClr val="lt1"/>
                </a:solidFill>
                <a:latin typeface="Overpass"/>
                <a:ea typeface="Overpass"/>
                <a:cs typeface="Overpass"/>
                <a:sym typeface="Overpass"/>
              </a:rPr>
              <a:t>column</a:t>
            </a:r>
            <a:r>
              <a:rPr lang="en" sz="1200">
                <a:solidFill>
                  <a:schemeClr val="lt1"/>
                </a:solidFill>
                <a:latin typeface="Overpass"/>
                <a:ea typeface="Overpass"/>
                <a:cs typeface="Overpass"/>
                <a:sym typeface="Overpass"/>
              </a:rPr>
              <a:t> from each dataset.</a:t>
            </a:r>
            <a:endParaRPr sz="1200">
              <a:solidFill>
                <a:schemeClr val="lt1"/>
              </a:solidFill>
              <a:latin typeface="Overpass"/>
              <a:ea typeface="Overpass"/>
              <a:cs typeface="Overpass"/>
              <a:sym typeface="Overpass"/>
            </a:endParaRPr>
          </a:p>
        </p:txBody>
      </p:sp>
      <p:sp>
        <p:nvSpPr>
          <p:cNvPr id="576" name="Google Shape;576;p70"/>
          <p:cNvSpPr txBox="1"/>
          <p:nvPr/>
        </p:nvSpPr>
        <p:spPr>
          <a:xfrm>
            <a:off x="3908140" y="3779449"/>
            <a:ext cx="4058700" cy="6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Overpass"/>
                <a:ea typeface="Overpass"/>
                <a:cs typeface="Overpass"/>
                <a:sym typeface="Overpass"/>
              </a:rPr>
              <a:t>The teams and the players lacked regional labels that are essential for our analysis, so we created a new column and mapped it using their domestic league</a:t>
            </a:r>
            <a:endParaRPr sz="1200">
              <a:solidFill>
                <a:schemeClr val="lt1"/>
              </a:solidFill>
              <a:latin typeface="Overpass"/>
              <a:ea typeface="Overpass"/>
              <a:cs typeface="Overpass"/>
              <a:sym typeface="Overpas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par>
                                <p:cTn fill="hold" nodeType="withEffect" presetClass="entr" presetID="2" presetSubtype="8">
                                  <p:stCondLst>
                                    <p:cond delay="0"/>
                                  </p:stCondLst>
                                  <p:childTnLst>
                                    <p:set>
                                      <p:cBhvr>
                                        <p:cTn dur="1" fill="hold">
                                          <p:stCondLst>
                                            <p:cond delay="0"/>
                                          </p:stCondLst>
                                        </p:cTn>
                                        <p:tgtEl>
                                          <p:spTgt spid="558"/>
                                        </p:tgtEl>
                                        <p:attrNameLst>
                                          <p:attrName>style.visibility</p:attrName>
                                        </p:attrNameLst>
                                      </p:cBhvr>
                                      <p:to>
                                        <p:strVal val="visible"/>
                                      </p:to>
                                    </p:set>
                                    <p:anim calcmode="lin" valueType="num">
                                      <p:cBhvr additive="base">
                                        <p:cTn dur="1000"/>
                                        <p:tgtEl>
                                          <p:spTgt spid="55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 Marketing by Slidesgo XL">
  <a:themeElements>
    <a:clrScheme name="Simple Light">
      <a:dk1>
        <a:srgbClr val="D82727"/>
      </a:dk1>
      <a:lt1>
        <a:srgbClr val="FFFFFF"/>
      </a:lt1>
      <a:dk2>
        <a:srgbClr val="FFFFFF"/>
      </a:dk2>
      <a:lt2>
        <a:srgbClr val="FFFFFF"/>
      </a:lt2>
      <a:accent1>
        <a:srgbClr val="D82727"/>
      </a:accent1>
      <a:accent2>
        <a:srgbClr val="D82727"/>
      </a:accent2>
      <a:accent3>
        <a:srgbClr val="FFFFFF"/>
      </a:accent3>
      <a:accent4>
        <a:srgbClr val="D82727"/>
      </a:accent4>
      <a:accent5>
        <a:srgbClr val="FFFFFF"/>
      </a:accent5>
      <a:accent6>
        <a:srgbClr val="D82727"/>
      </a:accent6>
      <a:hlink>
        <a:srgbClr val="D827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